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6"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74" r:id="rId5"/>
    <p:sldId id="281" r:id="rId17"/>
    <p:sldId id="279" r:id="rId6"/>
    <p:sldId id="280" r:id="rId7"/>
    <p:sldId id="278" r:id="rId8"/>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B2F"/>
    <a:srgbClr val="2D2E82"/>
    <a:srgbClr val="36A9E1"/>
    <a:srgbClr val="DDDB00"/>
    <a:srgbClr val="1D70B7"/>
    <a:srgbClr val="E7E100"/>
    <a:srgbClr val="3DA0CE"/>
    <a:srgbClr val="E2BF00"/>
    <a:srgbClr val="286AA6"/>
    <a:srgbClr val="2C2E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50BA64-5233-4F2D-BE5C-4D7C253F2D50}" v="13" dt="2025-12-03T16:17:38.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7"/>
    <p:restoredTop sz="94558"/>
  </p:normalViewPr>
  <p:slideViewPr>
    <p:cSldViewPr snapToGrid="0">
      <p:cViewPr varScale="1">
        <p:scale>
          <a:sx n="104" d="100"/>
          <a:sy n="104" d="100"/>
        </p:scale>
        <p:origin x="624" y="90"/>
      </p:cViewPr>
      <p:guideLst/>
    </p:cSldViewPr>
  </p:slid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notesMaster" Target="notesMasters/notesMaster1.xml"/><Relationship Id="rId10" Type="http://schemas.openxmlformats.org/officeDocument/2006/relationships/handoutMaster" Target="handoutMasters/handout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5" Type="http://schemas.microsoft.com/office/2016/11/relationships/changesInfo" Target="changesInfos/changesInfo1.xml"/><Relationship Id="rId16" Type="http://schemas.microsoft.com/office/2015/10/relationships/revisionInfo" Target="revisionInfo.xml"/><Relationship Id="rId17"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vanni Spitale" userId="06b3f8d4-8bd2-4928-ad5f-e8f56485c0c3" providerId="ADAL" clId="{B45D7041-6C85-4BE1-B148-8957C914694B}"/>
    <pc:docChg chg="undo custSel addSld delSld modSld sldOrd modMainMaster">
      <pc:chgData name="Giovanni Spitale" userId="06b3f8d4-8bd2-4928-ad5f-e8f56485c0c3" providerId="ADAL" clId="{B45D7041-6C85-4BE1-B148-8957C914694B}" dt="2025-12-03T16:18:15.089" v="2530" actId="478"/>
      <pc:docMkLst>
        <pc:docMk/>
      </pc:docMkLst>
      <pc:sldChg chg="delSp modSp mod">
        <pc:chgData name="Giovanni Spitale" userId="06b3f8d4-8bd2-4928-ad5f-e8f56485c0c3" providerId="ADAL" clId="{B45D7041-6C85-4BE1-B148-8957C914694B}" dt="2025-12-03T16:18:15.089" v="2530" actId="478"/>
        <pc:sldMkLst>
          <pc:docMk/>
          <pc:sldMk cId="1720693835" sldId="274"/>
        </pc:sldMkLst>
        <pc:spChg chg="mod">
          <ac:chgData name="Giovanni Spitale" userId="06b3f8d4-8bd2-4928-ad5f-e8f56485c0c3" providerId="ADAL" clId="{B45D7041-6C85-4BE1-B148-8957C914694B}" dt="2025-12-03T16:13:35.530" v="2378" actId="20577"/>
          <ac:spMkLst>
            <pc:docMk/>
            <pc:sldMk cId="1720693835" sldId="274"/>
            <ac:spMk id="2" creationId="{6CCD546A-7CEC-3121-56C0-C0AC759EB0EC}"/>
          </ac:spMkLst>
        </pc:spChg>
        <pc:picChg chg="del">
          <ac:chgData name="Giovanni Spitale" userId="06b3f8d4-8bd2-4928-ad5f-e8f56485c0c3" providerId="ADAL" clId="{B45D7041-6C85-4BE1-B148-8957C914694B}" dt="2025-12-03T16:18:15.089" v="2530" actId="478"/>
          <ac:picMkLst>
            <pc:docMk/>
            <pc:sldMk cId="1720693835" sldId="274"/>
            <ac:picMk id="11" creationId="{928BAB96-ADCE-5374-62C7-6418EBE3264A}"/>
          </ac:picMkLst>
        </pc:picChg>
      </pc:sldChg>
      <pc:sldChg chg="modSp mod modClrScheme chgLayout">
        <pc:chgData name="Giovanni Spitale" userId="06b3f8d4-8bd2-4928-ad5f-e8f56485c0c3" providerId="ADAL" clId="{B45D7041-6C85-4BE1-B148-8957C914694B}" dt="2025-12-02T14:01:32.970" v="2352" actId="700"/>
        <pc:sldMkLst>
          <pc:docMk/>
          <pc:sldMk cId="412354234" sldId="275"/>
        </pc:sldMkLst>
        <pc:spChg chg="mod ord">
          <ac:chgData name="Giovanni Spitale" userId="06b3f8d4-8bd2-4928-ad5f-e8f56485c0c3" providerId="ADAL" clId="{B45D7041-6C85-4BE1-B148-8957C914694B}" dt="2025-12-02T14:01:32.970" v="2352" actId="700"/>
          <ac:spMkLst>
            <pc:docMk/>
            <pc:sldMk cId="412354234" sldId="275"/>
            <ac:spMk id="3" creationId="{81EC60C2-D615-B6BA-B3F0-5A0C167DD3BF}"/>
          </ac:spMkLst>
        </pc:spChg>
        <pc:spChg chg="mod ord">
          <ac:chgData name="Giovanni Spitale" userId="06b3f8d4-8bd2-4928-ad5f-e8f56485c0c3" providerId="ADAL" clId="{B45D7041-6C85-4BE1-B148-8957C914694B}" dt="2025-12-02T14:01:32.970" v="2352" actId="700"/>
          <ac:spMkLst>
            <pc:docMk/>
            <pc:sldMk cId="412354234" sldId="275"/>
            <ac:spMk id="4" creationId="{3F2DB030-2C0F-496C-27F3-3F0BF78887EB}"/>
          </ac:spMkLst>
        </pc:spChg>
      </pc:sldChg>
      <pc:sldChg chg="addSp delSp modSp mod">
        <pc:chgData name="Giovanni Spitale" userId="06b3f8d4-8bd2-4928-ad5f-e8f56485c0c3" providerId="ADAL" clId="{B45D7041-6C85-4BE1-B148-8957C914694B}" dt="2025-12-03T16:17:41.594" v="2529" actId="6549"/>
        <pc:sldMkLst>
          <pc:docMk/>
          <pc:sldMk cId="4233740326" sldId="276"/>
        </pc:sldMkLst>
        <pc:spChg chg="del">
          <ac:chgData name="Giovanni Spitale" userId="06b3f8d4-8bd2-4928-ad5f-e8f56485c0c3" providerId="ADAL" clId="{B45D7041-6C85-4BE1-B148-8957C914694B}" dt="2025-12-03T16:16:44.378" v="2490" actId="478"/>
          <ac:spMkLst>
            <pc:docMk/>
            <pc:sldMk cId="4233740326" sldId="276"/>
            <ac:spMk id="4" creationId="{46ACBE67-D83B-1130-1F60-BE2BB5F6968A}"/>
          </ac:spMkLst>
        </pc:spChg>
        <pc:spChg chg="del">
          <ac:chgData name="Giovanni Spitale" userId="06b3f8d4-8bd2-4928-ad5f-e8f56485c0c3" providerId="ADAL" clId="{B45D7041-6C85-4BE1-B148-8957C914694B}" dt="2025-12-03T16:16:46.420" v="2492" actId="478"/>
          <ac:spMkLst>
            <pc:docMk/>
            <pc:sldMk cId="4233740326" sldId="276"/>
            <ac:spMk id="5" creationId="{1FC4C4D9-181F-58D5-515E-4145B2C780CD}"/>
          </ac:spMkLst>
        </pc:spChg>
        <pc:spChg chg="add mod">
          <ac:chgData name="Giovanni Spitale" userId="06b3f8d4-8bd2-4928-ad5f-e8f56485c0c3" providerId="ADAL" clId="{B45D7041-6C85-4BE1-B148-8957C914694B}" dt="2025-12-03T16:17:32.959" v="2527" actId="6549"/>
          <ac:spMkLst>
            <pc:docMk/>
            <pc:sldMk cId="4233740326" sldId="276"/>
            <ac:spMk id="7" creationId="{3AD844A0-7485-6E27-138F-1AEAEE4BFCA7}"/>
          </ac:spMkLst>
        </pc:spChg>
        <pc:spChg chg="add mod">
          <ac:chgData name="Giovanni Spitale" userId="06b3f8d4-8bd2-4928-ad5f-e8f56485c0c3" providerId="ADAL" clId="{B45D7041-6C85-4BE1-B148-8957C914694B}" dt="2025-12-03T16:17:41.594" v="2529" actId="6549"/>
          <ac:spMkLst>
            <pc:docMk/>
            <pc:sldMk cId="4233740326" sldId="276"/>
            <ac:spMk id="8" creationId="{7F9332B1-DAEB-9217-0246-C3594A06C05E}"/>
          </ac:spMkLst>
        </pc:spChg>
        <pc:spChg chg="add mod">
          <ac:chgData name="Giovanni Spitale" userId="06b3f8d4-8bd2-4928-ad5f-e8f56485c0c3" providerId="ADAL" clId="{B45D7041-6C85-4BE1-B148-8957C914694B}" dt="2025-12-03T16:16:47.865" v="2493"/>
          <ac:spMkLst>
            <pc:docMk/>
            <pc:sldMk cId="4233740326" sldId="276"/>
            <ac:spMk id="9" creationId="{4CC1DA74-269B-C330-EBD3-F1385E119769}"/>
          </ac:spMkLst>
        </pc:spChg>
        <pc:picChg chg="del">
          <ac:chgData name="Giovanni Spitale" userId="06b3f8d4-8bd2-4928-ad5f-e8f56485c0c3" providerId="ADAL" clId="{B45D7041-6C85-4BE1-B148-8957C914694B}" dt="2025-12-03T16:16:45.024" v="2491" actId="478"/>
          <ac:picMkLst>
            <pc:docMk/>
            <pc:sldMk cId="4233740326" sldId="276"/>
            <ac:picMk id="6" creationId="{4E5A451D-7688-36EA-A905-566BF63DA1F9}"/>
          </ac:picMkLst>
        </pc:picChg>
      </pc:sldChg>
      <pc:sldChg chg="addSp modSp mod">
        <pc:chgData name="Giovanni Spitale" userId="06b3f8d4-8bd2-4928-ad5f-e8f56485c0c3" providerId="ADAL" clId="{B45D7041-6C85-4BE1-B148-8957C914694B}" dt="2025-12-03T16:14:02.715" v="2399" actId="20577"/>
        <pc:sldMkLst>
          <pc:docMk/>
          <pc:sldMk cId="1285712735" sldId="278"/>
        </pc:sldMkLst>
        <pc:spChg chg="mod">
          <ac:chgData name="Giovanni Spitale" userId="06b3f8d4-8bd2-4928-ad5f-e8f56485c0c3" providerId="ADAL" clId="{B45D7041-6C85-4BE1-B148-8957C914694B}" dt="2025-12-03T16:14:02.715" v="2399" actId="20577"/>
          <ac:spMkLst>
            <pc:docMk/>
            <pc:sldMk cId="1285712735" sldId="278"/>
            <ac:spMk id="3" creationId="{1FB0BB36-63B6-CC1F-AEAB-8D27C83C47EE}"/>
          </ac:spMkLst>
        </pc:spChg>
        <pc:picChg chg="add mod">
          <ac:chgData name="Giovanni Spitale" userId="06b3f8d4-8bd2-4928-ad5f-e8f56485c0c3" providerId="ADAL" clId="{B45D7041-6C85-4BE1-B148-8957C914694B}" dt="2025-12-03T16:13:51.503" v="2380" actId="1076"/>
          <ac:picMkLst>
            <pc:docMk/>
            <pc:sldMk cId="1285712735" sldId="278"/>
            <ac:picMk id="6" creationId="{A7F86272-6F6B-7589-0DD2-015ECF2C161C}"/>
          </ac:picMkLst>
        </pc:picChg>
      </pc:sldChg>
      <pc:sldChg chg="new del">
        <pc:chgData name="Giovanni Spitale" userId="06b3f8d4-8bd2-4928-ad5f-e8f56485c0c3" providerId="ADAL" clId="{B45D7041-6C85-4BE1-B148-8957C914694B}" dt="2025-12-02T14:01:20.946" v="2350" actId="47"/>
        <pc:sldMkLst>
          <pc:docMk/>
          <pc:sldMk cId="2655408251" sldId="279"/>
        </pc:sldMkLst>
      </pc:sldChg>
      <pc:sldChg chg="addSp delSp modSp new mod modClrScheme chgLayout">
        <pc:chgData name="Giovanni Spitale" userId="06b3f8d4-8bd2-4928-ad5f-e8f56485c0c3" providerId="ADAL" clId="{B45D7041-6C85-4BE1-B148-8957C914694B}" dt="2025-12-02T14:01:45.988" v="2356" actId="478"/>
        <pc:sldMkLst>
          <pc:docMk/>
          <pc:sldMk cId="3058805548" sldId="279"/>
        </pc:sldMkLst>
        <pc:spChg chg="del mod ord">
          <ac:chgData name="Giovanni Spitale" userId="06b3f8d4-8bd2-4928-ad5f-e8f56485c0c3" providerId="ADAL" clId="{B45D7041-6C85-4BE1-B148-8957C914694B}" dt="2025-12-02T14:01:39.813" v="2354" actId="700"/>
          <ac:spMkLst>
            <pc:docMk/>
            <pc:sldMk cId="3058805548" sldId="279"/>
            <ac:spMk id="2" creationId="{0F3C95B5-3518-6A15-14B7-5BF8BF7348A6}"/>
          </ac:spMkLst>
        </pc:spChg>
        <pc:spChg chg="del mod ord">
          <ac:chgData name="Giovanni Spitale" userId="06b3f8d4-8bd2-4928-ad5f-e8f56485c0c3" providerId="ADAL" clId="{B45D7041-6C85-4BE1-B148-8957C914694B}" dt="2025-12-02T14:01:39.813" v="2354" actId="700"/>
          <ac:spMkLst>
            <pc:docMk/>
            <pc:sldMk cId="3058805548" sldId="279"/>
            <ac:spMk id="3" creationId="{AD7C8E89-35CB-F0F5-80D4-5AA87CDAC257}"/>
          </ac:spMkLst>
        </pc:spChg>
        <pc:spChg chg="add mod ord">
          <ac:chgData name="Giovanni Spitale" userId="06b3f8d4-8bd2-4928-ad5f-e8f56485c0c3" providerId="ADAL" clId="{B45D7041-6C85-4BE1-B148-8957C914694B}" dt="2025-12-02T14:01:39.813" v="2354" actId="700"/>
          <ac:spMkLst>
            <pc:docMk/>
            <pc:sldMk cId="3058805548" sldId="279"/>
            <ac:spMk id="4" creationId="{F6F8354D-CCFB-1B6F-9F4F-97BB7250D5E8}"/>
          </ac:spMkLst>
        </pc:spChg>
        <pc:spChg chg="add del mod ord">
          <ac:chgData name="Giovanni Spitale" userId="06b3f8d4-8bd2-4928-ad5f-e8f56485c0c3" providerId="ADAL" clId="{B45D7041-6C85-4BE1-B148-8957C914694B}" dt="2025-12-02T14:01:45.988" v="2356" actId="478"/>
          <ac:spMkLst>
            <pc:docMk/>
            <pc:sldMk cId="3058805548" sldId="279"/>
            <ac:spMk id="5" creationId="{D8FCD811-AB5A-5AA2-5C6C-F8CCD6D01289}"/>
          </ac:spMkLst>
        </pc:spChg>
      </pc:sldChg>
      <pc:sldMasterChg chg="addSp delSp modSp mod addSldLayout modSldLayout sldLayoutOrd">
        <pc:chgData name="Giovanni Spitale" userId="06b3f8d4-8bd2-4928-ad5f-e8f56485c0c3" providerId="ADAL" clId="{B45D7041-6C85-4BE1-B148-8957C914694B}" dt="2025-12-03T16:16:18.235" v="2489"/>
        <pc:sldMasterMkLst>
          <pc:docMk/>
          <pc:sldMasterMk cId="4251744521" sldId="2147483648"/>
        </pc:sldMasterMkLst>
        <pc:sldLayoutChg chg="addSp modSp mod">
          <pc:chgData name="Giovanni Spitale" userId="06b3f8d4-8bd2-4928-ad5f-e8f56485c0c3" providerId="ADAL" clId="{B45D7041-6C85-4BE1-B148-8957C914694B}" dt="2025-12-03T16:16:06.263" v="2486"/>
          <pc:sldLayoutMkLst>
            <pc:docMk/>
            <pc:sldMasterMk cId="4251744521" sldId="2147483648"/>
            <pc:sldLayoutMk cId="415077133" sldId="2147483649"/>
          </pc:sldLayoutMkLst>
          <pc:spChg chg="mod">
            <ac:chgData name="Giovanni Spitale" userId="06b3f8d4-8bd2-4928-ad5f-e8f56485c0c3" providerId="ADAL" clId="{B45D7041-6C85-4BE1-B148-8957C914694B}" dt="2025-12-03T16:14:55.442" v="2442" actId="20577"/>
            <ac:spMkLst>
              <pc:docMk/>
              <pc:sldMasterMk cId="4251744521" sldId="2147483648"/>
              <pc:sldLayoutMk cId="415077133" sldId="2147483649"/>
              <ac:spMk id="5" creationId="{A2F1C8F4-11C2-4AF9-CA72-5D9A9783571F}"/>
            </ac:spMkLst>
          </pc:spChg>
          <pc:picChg chg="add mod">
            <ac:chgData name="Giovanni Spitale" userId="06b3f8d4-8bd2-4928-ad5f-e8f56485c0c3" providerId="ADAL" clId="{B45D7041-6C85-4BE1-B148-8957C914694B}" dt="2025-12-03T16:16:06.263" v="2486"/>
            <ac:picMkLst>
              <pc:docMk/>
              <pc:sldMasterMk cId="4251744521" sldId="2147483648"/>
              <pc:sldLayoutMk cId="415077133" sldId="2147483649"/>
              <ac:picMk id="2" creationId="{CCC9C6AF-FC2B-73D7-1031-960922209008}"/>
            </ac:picMkLst>
          </pc:picChg>
        </pc:sldLayoutChg>
        <pc:sldLayoutChg chg="addSp modSp">
          <pc:chgData name="Giovanni Spitale" userId="06b3f8d4-8bd2-4928-ad5f-e8f56485c0c3" providerId="ADAL" clId="{B45D7041-6C85-4BE1-B148-8957C914694B}" dt="2025-12-03T16:15:59.497" v="2485"/>
          <pc:sldLayoutMkLst>
            <pc:docMk/>
            <pc:sldMasterMk cId="4251744521" sldId="2147483648"/>
            <pc:sldLayoutMk cId="3045003433" sldId="2147483650"/>
          </pc:sldLayoutMkLst>
          <pc:picChg chg="add mod">
            <ac:chgData name="Giovanni Spitale" userId="06b3f8d4-8bd2-4928-ad5f-e8f56485c0c3" providerId="ADAL" clId="{B45D7041-6C85-4BE1-B148-8957C914694B}" dt="2025-12-03T16:15:59.497" v="2485"/>
            <ac:picMkLst>
              <pc:docMk/>
              <pc:sldMasterMk cId="4251744521" sldId="2147483648"/>
              <pc:sldLayoutMk cId="3045003433" sldId="2147483650"/>
              <ac:picMk id="2" creationId="{E50F84C7-ADC4-B37E-6771-F7E5E3A0B6A5}"/>
            </ac:picMkLst>
          </pc:picChg>
        </pc:sldLayoutChg>
        <pc:sldLayoutChg chg="addSp modSp mod">
          <pc:chgData name="Giovanni Spitale" userId="06b3f8d4-8bd2-4928-ad5f-e8f56485c0c3" providerId="ADAL" clId="{B45D7041-6C85-4BE1-B148-8957C914694B}" dt="2025-12-03T16:16:10.313" v="2488"/>
          <pc:sldLayoutMkLst>
            <pc:docMk/>
            <pc:sldMasterMk cId="4251744521" sldId="2147483648"/>
            <pc:sldLayoutMk cId="1315507728" sldId="2147483651"/>
          </pc:sldLayoutMkLst>
          <pc:spChg chg="mod">
            <ac:chgData name="Giovanni Spitale" userId="06b3f8d4-8bd2-4928-ad5f-e8f56485c0c3" providerId="ADAL" clId="{B45D7041-6C85-4BE1-B148-8957C914694B}" dt="2025-12-03T16:15:16.061" v="2484" actId="20577"/>
            <ac:spMkLst>
              <pc:docMk/>
              <pc:sldMasterMk cId="4251744521" sldId="2147483648"/>
              <pc:sldLayoutMk cId="1315507728" sldId="2147483651"/>
              <ac:spMk id="4" creationId="{D63BB73D-B2A7-C280-7845-6999E8F91244}"/>
            </ac:spMkLst>
          </pc:spChg>
          <pc:picChg chg="add mod">
            <ac:chgData name="Giovanni Spitale" userId="06b3f8d4-8bd2-4928-ad5f-e8f56485c0c3" providerId="ADAL" clId="{B45D7041-6C85-4BE1-B148-8957C914694B}" dt="2025-12-03T16:16:10.313" v="2488"/>
            <ac:picMkLst>
              <pc:docMk/>
              <pc:sldMasterMk cId="4251744521" sldId="2147483648"/>
              <pc:sldLayoutMk cId="1315507728" sldId="2147483651"/>
              <ac:picMk id="8" creationId="{66F0FED1-EAC8-AE8D-6773-453B603D5830}"/>
            </ac:picMkLst>
          </pc:picChg>
        </pc:sldLayoutChg>
        <pc:sldLayoutChg chg="addSp modSp">
          <pc:chgData name="Giovanni Spitale" userId="06b3f8d4-8bd2-4928-ad5f-e8f56485c0c3" providerId="ADAL" clId="{B45D7041-6C85-4BE1-B148-8957C914694B}" dt="2025-12-03T16:16:18.235" v="2489"/>
          <pc:sldLayoutMkLst>
            <pc:docMk/>
            <pc:sldMasterMk cId="4251744521" sldId="2147483648"/>
            <pc:sldLayoutMk cId="1024947820" sldId="2147483652"/>
          </pc:sldLayoutMkLst>
          <pc:picChg chg="add mod">
            <ac:chgData name="Giovanni Spitale" userId="06b3f8d4-8bd2-4928-ad5f-e8f56485c0c3" providerId="ADAL" clId="{B45D7041-6C85-4BE1-B148-8957C914694B}" dt="2025-12-03T16:16:18.235" v="2489"/>
            <ac:picMkLst>
              <pc:docMk/>
              <pc:sldMasterMk cId="4251744521" sldId="2147483648"/>
              <pc:sldLayoutMk cId="1024947820" sldId="2147483652"/>
              <ac:picMk id="6" creationId="{FF210827-E24F-2ECC-7D86-07FC411825A9}"/>
            </ac:picMkLst>
          </pc:picChg>
        </pc:sldLayoutChg>
        <pc:sldLayoutChg chg="addSp delSp modSp add mod modTransition">
          <pc:chgData name="Giovanni Spitale" userId="06b3f8d4-8bd2-4928-ad5f-e8f56485c0c3" providerId="ADAL" clId="{B45D7041-6C85-4BE1-B148-8957C914694B}" dt="2025-12-03T16:16:08.231" v="2487"/>
          <pc:sldLayoutMkLst>
            <pc:docMk/>
            <pc:sldMasterMk cId="4251744521" sldId="2147483648"/>
            <pc:sldLayoutMk cId="2237237504" sldId="2147483653"/>
          </pc:sldLayoutMkLst>
          <pc:spChg chg="add del ord">
            <ac:chgData name="Giovanni Spitale" userId="06b3f8d4-8bd2-4928-ad5f-e8f56485c0c3" providerId="ADAL" clId="{B45D7041-6C85-4BE1-B148-8957C914694B}" dt="2025-12-02T13:58:54.263" v="2308" actId="478"/>
            <ac:spMkLst>
              <pc:docMk/>
              <pc:sldMasterMk cId="4251744521" sldId="2147483648"/>
              <pc:sldLayoutMk cId="2237237504" sldId="2147483653"/>
              <ac:spMk id="2" creationId="{78EB7072-583F-1935-9A71-401246A5CCCF}"/>
            </ac:spMkLst>
          </pc:spChg>
          <pc:spChg chg="add mod ord">
            <ac:chgData name="Giovanni Spitale" userId="06b3f8d4-8bd2-4928-ad5f-e8f56485c0c3" providerId="ADAL" clId="{B45D7041-6C85-4BE1-B148-8957C914694B}" dt="2025-12-02T13:59:53.158" v="2319" actId="2085"/>
            <ac:spMkLst>
              <pc:docMk/>
              <pc:sldMasterMk cId="4251744521" sldId="2147483648"/>
              <pc:sldLayoutMk cId="2237237504" sldId="2147483653"/>
              <ac:spMk id="3" creationId="{0B924BBD-7423-C348-63BA-60D5B801DCC0}"/>
            </ac:spMkLst>
          </pc:spChg>
          <pc:spChg chg="mod">
            <ac:chgData name="Giovanni Spitale" userId="06b3f8d4-8bd2-4928-ad5f-e8f56485c0c3" providerId="ADAL" clId="{B45D7041-6C85-4BE1-B148-8957C914694B}" dt="2025-12-03T16:15:06.732" v="2463" actId="20577"/>
            <ac:spMkLst>
              <pc:docMk/>
              <pc:sldMasterMk cId="4251744521" sldId="2147483648"/>
              <pc:sldLayoutMk cId="2237237504" sldId="2147483653"/>
              <ac:spMk id="5" creationId="{A2F1C8F4-11C2-4AF9-CA72-5D9A9783571F}"/>
            </ac:spMkLst>
          </pc:spChg>
          <pc:spChg chg="add mod">
            <ac:chgData name="Giovanni Spitale" userId="06b3f8d4-8bd2-4928-ad5f-e8f56485c0c3" providerId="ADAL" clId="{B45D7041-6C85-4BE1-B148-8957C914694B}" dt="2025-12-02T14:00:49.141" v="2348" actId="1076"/>
            <ac:spMkLst>
              <pc:docMk/>
              <pc:sldMasterMk cId="4251744521" sldId="2147483648"/>
              <pc:sldLayoutMk cId="2237237504" sldId="2147483653"/>
              <ac:spMk id="7" creationId="{D0C0F143-C625-A09B-9021-EA9A7C733EF5}"/>
            </ac:spMkLst>
          </pc:spChg>
          <pc:spChg chg="del">
            <ac:chgData name="Giovanni Spitale" userId="06b3f8d4-8bd2-4928-ad5f-e8f56485c0c3" providerId="ADAL" clId="{B45D7041-6C85-4BE1-B148-8957C914694B}" dt="2025-12-02T13:58:56.670" v="2309" actId="478"/>
            <ac:spMkLst>
              <pc:docMk/>
              <pc:sldMasterMk cId="4251744521" sldId="2147483648"/>
              <pc:sldLayoutMk cId="2237237504" sldId="2147483653"/>
              <ac:spMk id="15" creationId="{A7224698-C35E-4BD6-655E-34066A359E23}"/>
            </ac:spMkLst>
          </pc:spChg>
          <pc:picChg chg="add mod">
            <ac:chgData name="Giovanni Spitale" userId="06b3f8d4-8bd2-4928-ad5f-e8f56485c0c3" providerId="ADAL" clId="{B45D7041-6C85-4BE1-B148-8957C914694B}" dt="2025-12-03T16:16:08.231" v="2487"/>
            <ac:picMkLst>
              <pc:docMk/>
              <pc:sldMasterMk cId="4251744521" sldId="2147483648"/>
              <pc:sldLayoutMk cId="2237237504" sldId="2147483653"/>
              <ac:picMk id="2" creationId="{3D8AD76F-803E-D775-3BC0-8FADF4564DCF}"/>
            </ac:picMkLst>
          </pc:picChg>
          <pc:cxnChg chg="add del mod">
            <ac:chgData name="Giovanni Spitale" userId="06b3f8d4-8bd2-4928-ad5f-e8f56485c0c3" providerId="ADAL" clId="{B45D7041-6C85-4BE1-B148-8957C914694B}" dt="2025-12-02T13:59:07.397" v="2311" actId="478"/>
            <ac:cxnSpMkLst>
              <pc:docMk/>
              <pc:sldMasterMk cId="4251744521" sldId="2147483648"/>
              <pc:sldLayoutMk cId="2237237504" sldId="2147483653"/>
              <ac:cxnSpMk id="24" creationId="{2BD5D9E6-B2C7-1CED-D271-BFA9E31619AF}"/>
            </ac:cxnSpMkLst>
          </pc:cxn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9EB269-5E27-C889-D98C-B471095160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4E1336C-88C0-E382-7B86-D61B7A1B07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4761B4-F0F8-4328-BCF5-9C76DBC87CC2}" type="datetimeFigureOut">
              <a:rPr lang="en-US" smtClean="0"/>
              <a:t>10/8/2026</a:t>
            </a:fld>
            <a:endParaRPr lang="en-US"/>
          </a:p>
        </p:txBody>
      </p:sp>
      <p:sp>
        <p:nvSpPr>
          <p:cNvPr id="4" name="Footer Placeholder 3">
            <a:extLst>
              <a:ext uri="{FF2B5EF4-FFF2-40B4-BE49-F238E27FC236}">
                <a16:creationId xmlns:a16="http://schemas.microsoft.com/office/drawing/2014/main" id="{FDB1C404-1BFE-A7D2-05DC-802A452846D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F4A4C8-265C-5B1A-19AC-0DB16F9A1E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5BB53C-37DC-49F2-9695-BC7FC7982CB7}" type="slidenum">
              <a:rPr lang="en-US" smtClean="0"/>
              <a:t>‹#›</a:t>
            </a:fld>
            <a:endParaRPr lang="en-US"/>
          </a:p>
        </p:txBody>
      </p:sp>
    </p:spTree>
    <p:extLst>
      <p:ext uri="{BB962C8B-B14F-4D97-AF65-F5344CB8AC3E}">
        <p14:creationId xmlns:p14="http://schemas.microsoft.com/office/powerpoint/2010/main" val="4282612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618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Exercise F canvas. Replace the group name and write your question from Monday. Slide 2 presents your project, slide 3 is the disaster, slide 4 the rescue. On Wednesday you present them in that order.</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Fill the white cells for the phases where your disaster happens; leave the others empty. The grey Writing column is left for Michele's session this afternoon. Every failure needs its label in the last row: a failure without a label is a gag, not a finding. Reject 'the AI writes the thesis and we send it to Nature': it breaks no specific row, and nobody would do it.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At 12:10 the facilitator says once: 'five minutes: go to the rescue slide.' A group with no rescue on Tuesday has a comedy routine on Wednesday, not a workflow.</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sz="quarter" idx="3"/>
          </p:nvPr>
        </p:nvSpPr>
        <p:spPr/>
        <p:txBody>
          <a:bodyPr/>
          <a:lstStyle/>
          <a:p>
            <a:r>
              <a:t>Fill this first, in two minutes: copy the question, the because and the threat from your group's Monday chain (RoomPulse), and add the data you would work with and its level. On Wednesday this slide is your first minute; the disaster and the rescue come next.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35D032F-5152-3921-C55C-1733F89521EB}"/>
              </a:ext>
            </a:extLst>
          </p:cNvPr>
          <p:cNvSpPr/>
          <p:nvPr userDrawn="1"/>
        </p:nvSpPr>
        <p:spPr>
          <a:xfrm>
            <a:off x="0" y="5809294"/>
            <a:ext cx="12192000" cy="1051343"/>
          </a:xfrm>
          <a:prstGeom prst="rect">
            <a:avLst/>
          </a:prstGeom>
          <a:solidFill>
            <a:srgbClr val="2D2E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7" name="Picture Placeholder 26">
            <a:extLst>
              <a:ext uri="{FF2B5EF4-FFF2-40B4-BE49-F238E27FC236}">
                <a16:creationId xmlns:a16="http://schemas.microsoft.com/office/drawing/2014/main" id="{69918F53-B9A5-4304-FDA2-4DE9735E7C76}"/>
              </a:ext>
            </a:extLst>
          </p:cNvPr>
          <p:cNvSpPr>
            <a:spLocks noGrp="1"/>
          </p:cNvSpPr>
          <p:nvPr>
            <p:ph type="pic" sz="quarter" idx="13"/>
          </p:nvPr>
        </p:nvSpPr>
        <p:spPr>
          <a:xfrm>
            <a:off x="0" y="1"/>
            <a:ext cx="4783138" cy="5779706"/>
          </a:xfrm>
          <a:prstGeom prst="rect">
            <a:avLst/>
          </a:prstGeom>
        </p:spPr>
        <p:txBody>
          <a:bodyPr/>
          <a:lstStyle>
            <a:lvl1pPr marL="0" indent="0">
              <a:buNone/>
              <a:defRPr/>
            </a:lvl1pPr>
          </a:lstStyle>
          <a:p>
            <a:endParaRPr lang="en-US" dirty="0"/>
          </a:p>
        </p:txBody>
      </p:sp>
      <p:sp>
        <p:nvSpPr>
          <p:cNvPr id="9" name="Text Placeholder 8">
            <a:extLst>
              <a:ext uri="{FF2B5EF4-FFF2-40B4-BE49-F238E27FC236}">
                <a16:creationId xmlns:a16="http://schemas.microsoft.com/office/drawing/2014/main" id="{B077F4DF-12A6-BACA-4435-675F5E7DAF14}"/>
              </a:ext>
            </a:extLst>
          </p:cNvPr>
          <p:cNvSpPr>
            <a:spLocks noGrp="1"/>
          </p:cNvSpPr>
          <p:nvPr>
            <p:ph type="body" sz="quarter" idx="10" hasCustomPrompt="1"/>
          </p:nvPr>
        </p:nvSpPr>
        <p:spPr>
          <a:xfrm>
            <a:off x="911191" y="1891445"/>
            <a:ext cx="10369617" cy="1096830"/>
          </a:xfrm>
          <a:prstGeom prst="rect">
            <a:avLst/>
          </a:prstGeom>
        </p:spPr>
        <p:txBody>
          <a:bodyPr/>
          <a:lstStyle>
            <a:lvl1pPr marL="0" indent="0" algn="r">
              <a:buNone/>
              <a:defRPr sz="4000" b="1">
                <a:solidFill>
                  <a:srgbClr val="2D2E82"/>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AI Ethics and infodemics:</a:t>
            </a:r>
          </a:p>
          <a:p>
            <a:pPr lvl="0"/>
            <a:r>
              <a:rPr lang="en-US" dirty="0"/>
              <a:t>Some more words here</a:t>
            </a:r>
          </a:p>
        </p:txBody>
      </p:sp>
      <p:sp>
        <p:nvSpPr>
          <p:cNvPr id="11" name="Text Placeholder 10">
            <a:extLst>
              <a:ext uri="{FF2B5EF4-FFF2-40B4-BE49-F238E27FC236}">
                <a16:creationId xmlns:a16="http://schemas.microsoft.com/office/drawing/2014/main" id="{615E0684-D36E-D368-5165-A0B522181030}"/>
              </a:ext>
            </a:extLst>
          </p:cNvPr>
          <p:cNvSpPr>
            <a:spLocks noGrp="1"/>
          </p:cNvSpPr>
          <p:nvPr>
            <p:ph type="body" sz="quarter" idx="11" hasCustomPrompt="1"/>
          </p:nvPr>
        </p:nvSpPr>
        <p:spPr>
          <a:xfrm>
            <a:off x="911192" y="3204548"/>
            <a:ext cx="10369618" cy="1387475"/>
          </a:xfrm>
          <a:prstGeom prst="rect">
            <a:avLst/>
          </a:prstGeom>
        </p:spPr>
        <p:txBody>
          <a:bodyPr/>
          <a:lstStyle>
            <a:lvl1pPr marL="0" indent="0" algn="r">
              <a:buNone/>
              <a:defRPr sz="2000">
                <a:solidFill>
                  <a:srgbClr val="1D70B7"/>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What, Place</a:t>
            </a:r>
          </a:p>
          <a:p>
            <a:pPr lvl="0"/>
            <a:r>
              <a:rPr lang="en-US" dirty="0"/>
              <a:t>Date</a:t>
            </a:r>
          </a:p>
        </p:txBody>
      </p:sp>
      <p:pic>
        <p:nvPicPr>
          <p:cNvPr id="2" name="Picture 2">
            <a:extLst>
              <a:ext uri="{FF2B5EF4-FFF2-40B4-BE49-F238E27FC236}">
                <a16:creationId xmlns:a16="http://schemas.microsoft.com/office/drawing/2014/main" id="{E50F84C7-ADC4-B37E-6771-F7E5E3A0B6A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09167" y="6448143"/>
            <a:ext cx="1073864" cy="375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003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CC874BF-9B59-04EA-5E70-BA685140DA4D}"/>
              </a:ext>
            </a:extLst>
          </p:cNvPr>
          <p:cNvSpPr/>
          <p:nvPr userDrawn="1"/>
        </p:nvSpPr>
        <p:spPr>
          <a:xfrm>
            <a:off x="0" y="5809295"/>
            <a:ext cx="12192000" cy="1048706"/>
          </a:xfrm>
          <a:prstGeom prst="rect">
            <a:avLst/>
          </a:prstGeom>
          <a:solidFill>
            <a:srgbClr val="2D2E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Text Placeholder 11">
            <a:extLst>
              <a:ext uri="{FF2B5EF4-FFF2-40B4-BE49-F238E27FC236}">
                <a16:creationId xmlns:a16="http://schemas.microsoft.com/office/drawing/2014/main" id="{732CA183-7E5C-A2EF-593D-23E070B49CED}"/>
              </a:ext>
            </a:extLst>
          </p:cNvPr>
          <p:cNvSpPr>
            <a:spLocks noGrp="1"/>
          </p:cNvSpPr>
          <p:nvPr>
            <p:ph type="body" sz="quarter" idx="10" hasCustomPrompt="1"/>
          </p:nvPr>
        </p:nvSpPr>
        <p:spPr>
          <a:xfrm>
            <a:off x="10622604" y="110077"/>
            <a:ext cx="833248" cy="288757"/>
          </a:xfrm>
          <a:prstGeom prst="rect">
            <a:avLst/>
          </a:prstGeom>
          <a:solidFill>
            <a:srgbClr val="2D2E82"/>
          </a:solidFill>
        </p:spPr>
        <p:txBody>
          <a:bodyPr anchor="ctr"/>
          <a:lstStyle>
            <a:lvl1pPr marL="0" indent="0" algn="ctr">
              <a:buFont typeface="Arial" panose="020B0604020202020204" pitchFamily="34" charset="0"/>
              <a:buNone/>
              <a:defRPr sz="1400" baseline="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Section</a:t>
            </a:r>
          </a:p>
        </p:txBody>
      </p:sp>
      <p:sp>
        <p:nvSpPr>
          <p:cNvPr id="15" name="Text Placeholder 14">
            <a:extLst>
              <a:ext uri="{FF2B5EF4-FFF2-40B4-BE49-F238E27FC236}">
                <a16:creationId xmlns:a16="http://schemas.microsoft.com/office/drawing/2014/main" id="{A7224698-C35E-4BD6-655E-34066A359E23}"/>
              </a:ext>
            </a:extLst>
          </p:cNvPr>
          <p:cNvSpPr>
            <a:spLocks noGrp="1"/>
          </p:cNvSpPr>
          <p:nvPr>
            <p:ph type="body" sz="quarter" idx="11" hasCustomPrompt="1"/>
          </p:nvPr>
        </p:nvSpPr>
        <p:spPr>
          <a:xfrm>
            <a:off x="586097" y="731405"/>
            <a:ext cx="2815828" cy="477054"/>
          </a:xfrm>
          <a:prstGeom prst="rect">
            <a:avLst/>
          </a:prstGeom>
        </p:spPr>
        <p:txBody>
          <a:bodyPr/>
          <a:lstStyle>
            <a:lvl1pPr marL="0" indent="0">
              <a:buNone/>
              <a:defRPr sz="2500" b="1">
                <a:solidFill>
                  <a:srgbClr val="1D70B7"/>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Subtitles slides</a:t>
            </a:r>
          </a:p>
        </p:txBody>
      </p:sp>
      <p:cxnSp>
        <p:nvCxnSpPr>
          <p:cNvPr id="24" name="Straight Connector 23">
            <a:extLst>
              <a:ext uri="{FF2B5EF4-FFF2-40B4-BE49-F238E27FC236}">
                <a16:creationId xmlns:a16="http://schemas.microsoft.com/office/drawing/2014/main" id="{2BD5D9E6-B2C7-1CED-D271-BFA9E31619AF}"/>
              </a:ext>
            </a:extLst>
          </p:cNvPr>
          <p:cNvCxnSpPr>
            <a:cxnSpLocks/>
            <a:stCxn id="12" idx="1"/>
          </p:cNvCxnSpPr>
          <p:nvPr userDrawn="1"/>
        </p:nvCxnSpPr>
        <p:spPr>
          <a:xfrm flipH="1">
            <a:off x="3450565" y="254456"/>
            <a:ext cx="7172039" cy="15385"/>
          </a:xfrm>
          <a:prstGeom prst="line">
            <a:avLst/>
          </a:prstGeom>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E73A3447-30ED-4C02-09D3-0B4EBA210362}"/>
              </a:ext>
            </a:extLst>
          </p:cNvPr>
          <p:cNvSpPr txBox="1"/>
          <p:nvPr userDrawn="1"/>
        </p:nvSpPr>
        <p:spPr>
          <a:xfrm>
            <a:off x="599407" y="100566"/>
            <a:ext cx="2851158" cy="307777"/>
          </a:xfrm>
          <a:prstGeom prst="rect">
            <a:avLst/>
          </a:prstGeom>
          <a:noFill/>
        </p:spPr>
        <p:txBody>
          <a:bodyPr wrap="square" rtlCol="0">
            <a:spAutoFit/>
          </a:bodyPr>
          <a:lstStyle/>
          <a:p>
            <a:pPr algn="l"/>
            <a:r>
              <a:rPr lang="en-US" sz="1400" b="1" dirty="0">
                <a:solidFill>
                  <a:srgbClr val="2D2E82"/>
                </a:solidFill>
                <a:latin typeface="Inter" panose="02000503000000020004" pitchFamily="2" charset="0"/>
                <a:ea typeface="Inter" panose="02000503000000020004" pitchFamily="2" charset="0"/>
                <a:cs typeface="Inter" panose="02000503000000020004" pitchFamily="2" charset="0"/>
              </a:rPr>
              <a:t>AI tools for research</a:t>
            </a:r>
          </a:p>
        </p:txBody>
      </p:sp>
      <p:sp>
        <p:nvSpPr>
          <p:cNvPr id="7" name="TextBox 6">
            <a:extLst>
              <a:ext uri="{FF2B5EF4-FFF2-40B4-BE49-F238E27FC236}">
                <a16:creationId xmlns:a16="http://schemas.microsoft.com/office/drawing/2014/main" id="{21599876-AE5F-9A0D-259C-FCBA2E117EA2}"/>
              </a:ext>
            </a:extLst>
          </p:cNvPr>
          <p:cNvSpPr txBox="1"/>
          <p:nvPr userDrawn="1"/>
        </p:nvSpPr>
        <p:spPr>
          <a:xfrm>
            <a:off x="111821" y="5995980"/>
            <a:ext cx="3565187" cy="707886"/>
          </a:xfrm>
          <a:prstGeom prst="rect">
            <a:avLst/>
          </a:prstGeom>
          <a:noFill/>
        </p:spPr>
        <p:txBody>
          <a:bodyPr wrap="square">
            <a:spAutoFit/>
          </a:bodyPr>
          <a:lstStyle/>
          <a:p>
            <a:pPr algn="l"/>
            <a:r>
              <a:rPr lang="it-IT" sz="4000" b="1" i="0" dirty="0">
                <a:solidFill>
                  <a:srgbClr val="FFFFFF"/>
                </a:solidFill>
                <a:latin typeface="Inter"/>
              </a:rPr>
              <a:t>LAiRP 2026</a:t>
            </a:r>
          </a:p>
        </p:txBody>
      </p:sp>
    </p:spTree>
    <p:extLst>
      <p:ext uri="{BB962C8B-B14F-4D97-AF65-F5344CB8AC3E}">
        <p14:creationId xmlns:p14="http://schemas.microsoft.com/office/powerpoint/2010/main" val="415077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D9C63C-2ADF-CC32-26BB-E1503F1D87FF}"/>
              </a:ext>
            </a:extLst>
          </p:cNvPr>
          <p:cNvPicPr>
            <a:picLocks noChangeAspect="1"/>
          </p:cNvPicPr>
          <p:nvPr userDrawn="1"/>
        </p:nvPicPr>
        <p:blipFill>
          <a:blip r:embed="rId2">
            <a:alphaModFix amt="58000"/>
          </a:blip>
          <a:srcRect b="15171"/>
          <a:stretch>
            <a:fillRect/>
          </a:stretch>
        </p:blipFill>
        <p:spPr>
          <a:xfrm>
            <a:off x="3239" y="0"/>
            <a:ext cx="12185522" cy="5817556"/>
          </a:xfrm>
          <a:prstGeom prst="rect">
            <a:avLst/>
          </a:prstGeom>
        </p:spPr>
      </p:pic>
      <p:sp>
        <p:nvSpPr>
          <p:cNvPr id="19" name="Rectangle 18">
            <a:extLst>
              <a:ext uri="{FF2B5EF4-FFF2-40B4-BE49-F238E27FC236}">
                <a16:creationId xmlns:a16="http://schemas.microsoft.com/office/drawing/2014/main" id="{ACC874BF-9B59-04EA-5E70-BA685140DA4D}"/>
              </a:ext>
            </a:extLst>
          </p:cNvPr>
          <p:cNvSpPr/>
          <p:nvPr userDrawn="1"/>
        </p:nvSpPr>
        <p:spPr>
          <a:xfrm>
            <a:off x="0" y="5809295"/>
            <a:ext cx="12192000" cy="1048706"/>
          </a:xfrm>
          <a:prstGeom prst="rect">
            <a:avLst/>
          </a:prstGeom>
          <a:solidFill>
            <a:srgbClr val="2D2E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Text Placeholder 11">
            <a:extLst>
              <a:ext uri="{FF2B5EF4-FFF2-40B4-BE49-F238E27FC236}">
                <a16:creationId xmlns:a16="http://schemas.microsoft.com/office/drawing/2014/main" id="{732CA183-7E5C-A2EF-593D-23E070B49CED}"/>
              </a:ext>
            </a:extLst>
          </p:cNvPr>
          <p:cNvSpPr>
            <a:spLocks noGrp="1"/>
          </p:cNvSpPr>
          <p:nvPr>
            <p:ph type="body" sz="quarter" idx="10" hasCustomPrompt="1"/>
          </p:nvPr>
        </p:nvSpPr>
        <p:spPr>
          <a:xfrm>
            <a:off x="10622604" y="110077"/>
            <a:ext cx="833248" cy="288757"/>
          </a:xfrm>
          <a:prstGeom prst="rect">
            <a:avLst/>
          </a:prstGeom>
          <a:solidFill>
            <a:srgbClr val="2D2E82"/>
          </a:solidFill>
        </p:spPr>
        <p:txBody>
          <a:bodyPr anchor="ctr"/>
          <a:lstStyle>
            <a:lvl1pPr marL="0" indent="0" algn="ctr">
              <a:buFont typeface="Arial" panose="020B0604020202020204" pitchFamily="34" charset="0"/>
              <a:buNone/>
              <a:defRPr sz="1400" baseline="0">
                <a:solidFill>
                  <a:schemeClr val="bg1"/>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Section</a:t>
            </a:r>
          </a:p>
        </p:txBody>
      </p:sp>
      <p:cxnSp>
        <p:nvCxnSpPr>
          <p:cNvPr id="24" name="Straight Connector 23">
            <a:extLst>
              <a:ext uri="{FF2B5EF4-FFF2-40B4-BE49-F238E27FC236}">
                <a16:creationId xmlns:a16="http://schemas.microsoft.com/office/drawing/2014/main" id="{2BD5D9E6-B2C7-1CED-D271-BFA9E31619AF}"/>
              </a:ext>
            </a:extLst>
          </p:cNvPr>
          <p:cNvCxnSpPr>
            <a:cxnSpLocks/>
            <a:stCxn id="12" idx="1"/>
          </p:cNvCxnSpPr>
          <p:nvPr userDrawn="1"/>
        </p:nvCxnSpPr>
        <p:spPr>
          <a:xfrm flipH="1">
            <a:off x="3450565" y="254456"/>
            <a:ext cx="7172039" cy="15385"/>
          </a:xfrm>
          <a:prstGeom prst="line">
            <a:avLst/>
          </a:prstGeom>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E73A3447-30ED-4C02-09D3-0B4EBA210362}"/>
              </a:ext>
            </a:extLst>
          </p:cNvPr>
          <p:cNvSpPr txBox="1"/>
          <p:nvPr userDrawn="1"/>
        </p:nvSpPr>
        <p:spPr>
          <a:xfrm>
            <a:off x="599407" y="100566"/>
            <a:ext cx="2851158" cy="307777"/>
          </a:xfrm>
          <a:prstGeom prst="rect">
            <a:avLst/>
          </a:prstGeom>
          <a:noFill/>
        </p:spPr>
        <p:txBody>
          <a:bodyPr wrap="square" rtlCol="0">
            <a:spAutoFit/>
          </a:bodyPr>
          <a:lstStyle/>
          <a:p>
            <a:pPr algn="l"/>
            <a:r>
              <a:rPr lang="en-US" sz="1400" b="1" dirty="0">
                <a:solidFill>
                  <a:srgbClr val="FFC000"/>
                </a:solidFill>
                <a:latin typeface="Inter" panose="02000503000000020004" pitchFamily="2" charset="0"/>
                <a:ea typeface="Inter" panose="02000503000000020004" pitchFamily="2" charset="0"/>
                <a:cs typeface="Inter" panose="02000503000000020004" pitchFamily="2" charset="0"/>
              </a:rPr>
              <a:t>AI tools for research</a:t>
            </a:r>
          </a:p>
        </p:txBody>
      </p:sp>
      <p:sp>
        <p:nvSpPr>
          <p:cNvPr id="7" name="Text Placeholder 14">
            <a:extLst>
              <a:ext uri="{FF2B5EF4-FFF2-40B4-BE49-F238E27FC236}">
                <a16:creationId xmlns:a16="http://schemas.microsoft.com/office/drawing/2014/main" id="{D0C0F143-C625-A09B-9021-EA9A7C733EF5}"/>
              </a:ext>
            </a:extLst>
          </p:cNvPr>
          <p:cNvSpPr>
            <a:spLocks noGrp="1"/>
          </p:cNvSpPr>
          <p:nvPr>
            <p:ph type="body" sz="quarter" idx="11" hasCustomPrompt="1"/>
          </p:nvPr>
        </p:nvSpPr>
        <p:spPr>
          <a:xfrm>
            <a:off x="3055189" y="1387013"/>
            <a:ext cx="6081622" cy="477054"/>
          </a:xfrm>
          <a:prstGeom prst="rect">
            <a:avLst/>
          </a:prstGeom>
        </p:spPr>
        <p:txBody>
          <a:bodyPr/>
          <a:lstStyle>
            <a:lvl1pPr marL="0" indent="0" algn="ctr">
              <a:buNone/>
              <a:defRPr sz="2500" b="1">
                <a:solidFill>
                  <a:srgbClr val="FFC000"/>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BIG FAT IMPORTANT POINT</a:t>
            </a:r>
          </a:p>
        </p:txBody>
      </p:sp>
      <p:sp>
        <p:nvSpPr>
          <p:cNvPr id="4" name="TextBox 3">
            <a:extLst>
              <a:ext uri="{FF2B5EF4-FFF2-40B4-BE49-F238E27FC236}">
                <a16:creationId xmlns:a16="http://schemas.microsoft.com/office/drawing/2014/main" id="{66C67DF6-0EF4-E6C2-7981-EA75ECA023FB}"/>
              </a:ext>
            </a:extLst>
          </p:cNvPr>
          <p:cNvSpPr txBox="1"/>
          <p:nvPr userDrawn="1"/>
        </p:nvSpPr>
        <p:spPr>
          <a:xfrm>
            <a:off x="111821" y="5995980"/>
            <a:ext cx="3565187" cy="707886"/>
          </a:xfrm>
          <a:prstGeom prst="rect">
            <a:avLst/>
          </a:prstGeom>
          <a:noFill/>
        </p:spPr>
        <p:txBody>
          <a:bodyPr wrap="square">
            <a:spAutoFit/>
          </a:bodyPr>
          <a:lstStyle/>
          <a:p>
            <a:pPr algn="l"/>
            <a:r>
              <a:rPr lang="it-IT" sz="4000" b="1" i="0" dirty="0">
                <a:solidFill>
                  <a:srgbClr val="FFFFFF"/>
                </a:solidFill>
                <a:latin typeface="Inter"/>
              </a:rPr>
              <a:t>LAiRP 2026</a:t>
            </a:r>
          </a:p>
        </p:txBody>
      </p:sp>
    </p:spTree>
    <p:extLst>
      <p:ext uri="{BB962C8B-B14F-4D97-AF65-F5344CB8AC3E}">
        <p14:creationId xmlns:p14="http://schemas.microsoft.com/office/powerpoint/2010/main" val="2237237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ep.">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41B29CE-753B-0601-0125-A4535B1A5F1B}"/>
              </a:ext>
            </a:extLst>
          </p:cNvPr>
          <p:cNvSpPr/>
          <p:nvPr userDrawn="1"/>
        </p:nvSpPr>
        <p:spPr>
          <a:xfrm>
            <a:off x="0" y="1"/>
            <a:ext cx="12192000" cy="6857999"/>
          </a:xfrm>
          <a:prstGeom prst="rect">
            <a:avLst/>
          </a:prstGeom>
          <a:solidFill>
            <a:srgbClr val="1D70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5" name="Picture 4" descr="A yellow lines with dots on a black background&#10;&#10;AI-generated content may be incorrect.">
            <a:extLst>
              <a:ext uri="{FF2B5EF4-FFF2-40B4-BE49-F238E27FC236}">
                <a16:creationId xmlns:a16="http://schemas.microsoft.com/office/drawing/2014/main" id="{B6002098-590B-D651-B612-B4EAF98E1F73}"/>
              </a:ext>
            </a:extLst>
          </p:cNvPr>
          <p:cNvPicPr>
            <a:picLocks noChangeAspect="1"/>
          </p:cNvPicPr>
          <p:nvPr userDrawn="1"/>
        </p:nvPicPr>
        <p:blipFill>
          <a:blip r:embed="rId2"/>
          <a:stretch>
            <a:fillRect/>
          </a:stretch>
        </p:blipFill>
        <p:spPr>
          <a:xfrm>
            <a:off x="-178190" y="51308"/>
            <a:ext cx="5706794" cy="3210071"/>
          </a:xfrm>
          <a:prstGeom prst="rect">
            <a:avLst/>
          </a:prstGeom>
        </p:spPr>
      </p:pic>
      <p:sp>
        <p:nvSpPr>
          <p:cNvPr id="7" name="Rectangle 6">
            <a:extLst>
              <a:ext uri="{FF2B5EF4-FFF2-40B4-BE49-F238E27FC236}">
                <a16:creationId xmlns:a16="http://schemas.microsoft.com/office/drawing/2014/main" id="{7D6C2A7C-B79E-CD6F-ED44-E4EA2C6B3115}"/>
              </a:ext>
            </a:extLst>
          </p:cNvPr>
          <p:cNvSpPr/>
          <p:nvPr userDrawn="1"/>
        </p:nvSpPr>
        <p:spPr>
          <a:xfrm>
            <a:off x="0" y="5809295"/>
            <a:ext cx="12192000" cy="10487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6" name="Text Placeholder 15">
            <a:extLst>
              <a:ext uri="{FF2B5EF4-FFF2-40B4-BE49-F238E27FC236}">
                <a16:creationId xmlns:a16="http://schemas.microsoft.com/office/drawing/2014/main" id="{1ABEE9D7-6A67-EB99-D569-4ED235642000}"/>
              </a:ext>
            </a:extLst>
          </p:cNvPr>
          <p:cNvSpPr>
            <a:spLocks noGrp="1"/>
          </p:cNvSpPr>
          <p:nvPr>
            <p:ph type="body" sz="quarter" idx="13" hasCustomPrompt="1"/>
          </p:nvPr>
        </p:nvSpPr>
        <p:spPr>
          <a:xfrm>
            <a:off x="3672709" y="2697629"/>
            <a:ext cx="3001468" cy="651501"/>
          </a:xfrm>
          <a:prstGeom prst="rect">
            <a:avLst/>
          </a:prstGeom>
        </p:spPr>
        <p:txBody>
          <a:bodyPr/>
          <a:lstStyle>
            <a:lvl1pPr marL="0" indent="0">
              <a:buNone/>
              <a:defRPr sz="4000" b="1">
                <a:solidFill>
                  <a:srgbClr val="DDDB00"/>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Section n</a:t>
            </a:r>
          </a:p>
        </p:txBody>
      </p:sp>
      <p:sp>
        <p:nvSpPr>
          <p:cNvPr id="18" name="Text Placeholder 17">
            <a:extLst>
              <a:ext uri="{FF2B5EF4-FFF2-40B4-BE49-F238E27FC236}">
                <a16:creationId xmlns:a16="http://schemas.microsoft.com/office/drawing/2014/main" id="{91EC3EF9-D50F-7944-800B-BE0CA3833730}"/>
              </a:ext>
            </a:extLst>
          </p:cNvPr>
          <p:cNvSpPr>
            <a:spLocks noGrp="1"/>
          </p:cNvSpPr>
          <p:nvPr>
            <p:ph type="body" sz="quarter" idx="14" hasCustomPrompt="1"/>
          </p:nvPr>
        </p:nvSpPr>
        <p:spPr>
          <a:xfrm>
            <a:off x="3672709" y="3414408"/>
            <a:ext cx="7436278" cy="505839"/>
          </a:xfrm>
          <a:prstGeom prst="rect">
            <a:avLst/>
          </a:prstGeom>
        </p:spPr>
        <p:txBody>
          <a:bodyPr anchor="ctr"/>
          <a:lstStyle>
            <a:lvl1pPr marL="0" indent="0" algn="l">
              <a:buNone/>
              <a:defRPr sz="2000">
                <a:solidFill>
                  <a:srgbClr val="DDDB00"/>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Section 1 | Section 2 | Section 3 | Section n</a:t>
            </a:r>
          </a:p>
        </p:txBody>
      </p:sp>
    </p:spTree>
    <p:extLst>
      <p:ext uri="{BB962C8B-B14F-4D97-AF65-F5344CB8AC3E}">
        <p14:creationId xmlns:p14="http://schemas.microsoft.com/office/powerpoint/2010/main" val="1315507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B5130D8-1347-E4AA-7421-28E0B5CA5F33}"/>
              </a:ext>
            </a:extLst>
          </p:cNvPr>
          <p:cNvPicPr>
            <a:picLocks noChangeAspect="1"/>
          </p:cNvPicPr>
          <p:nvPr userDrawn="1"/>
        </p:nvPicPr>
        <p:blipFill>
          <a:blip r:embed="rId2"/>
          <a:stretch>
            <a:fillRect/>
          </a:stretch>
        </p:blipFill>
        <p:spPr>
          <a:xfrm>
            <a:off x="3239" y="0"/>
            <a:ext cx="12185522" cy="6858000"/>
          </a:xfrm>
          <a:prstGeom prst="rect">
            <a:avLst/>
          </a:prstGeom>
        </p:spPr>
      </p:pic>
      <p:pic>
        <p:nvPicPr>
          <p:cNvPr id="5" name="Picture 4" descr="A yellow lines with dots on a black background&#10;&#10;AI-generated content may be incorrect.">
            <a:extLst>
              <a:ext uri="{FF2B5EF4-FFF2-40B4-BE49-F238E27FC236}">
                <a16:creationId xmlns:a16="http://schemas.microsoft.com/office/drawing/2014/main" id="{B6002098-590B-D651-B612-B4EAF98E1F73}"/>
              </a:ext>
            </a:extLst>
          </p:cNvPr>
          <p:cNvPicPr>
            <a:picLocks noChangeAspect="1"/>
          </p:cNvPicPr>
          <p:nvPr userDrawn="1"/>
        </p:nvPicPr>
        <p:blipFill>
          <a:blip r:embed="rId3"/>
          <a:stretch>
            <a:fillRect/>
          </a:stretch>
        </p:blipFill>
        <p:spPr>
          <a:xfrm>
            <a:off x="-178190" y="51308"/>
            <a:ext cx="5706794" cy="3210071"/>
          </a:xfrm>
          <a:prstGeom prst="rect">
            <a:avLst/>
          </a:prstGeom>
        </p:spPr>
      </p:pic>
      <p:sp>
        <p:nvSpPr>
          <p:cNvPr id="9" name="Text Placeholder 8">
            <a:extLst>
              <a:ext uri="{FF2B5EF4-FFF2-40B4-BE49-F238E27FC236}">
                <a16:creationId xmlns:a16="http://schemas.microsoft.com/office/drawing/2014/main" id="{A1477809-4803-F3B1-FA83-12EA0897A7C4}"/>
              </a:ext>
            </a:extLst>
          </p:cNvPr>
          <p:cNvSpPr>
            <a:spLocks noGrp="1"/>
          </p:cNvSpPr>
          <p:nvPr>
            <p:ph type="body" sz="quarter" idx="10" hasCustomPrompt="1"/>
          </p:nvPr>
        </p:nvSpPr>
        <p:spPr>
          <a:xfrm>
            <a:off x="3608388" y="2714625"/>
            <a:ext cx="5707062" cy="598488"/>
          </a:xfrm>
          <a:prstGeom prst="rect">
            <a:avLst/>
          </a:prstGeom>
        </p:spPr>
        <p:txBody>
          <a:bodyPr/>
          <a:lstStyle>
            <a:lvl1pPr marL="0" indent="0">
              <a:buNone/>
              <a:defRPr sz="4000" b="1">
                <a:solidFill>
                  <a:srgbClr val="DDDB00"/>
                </a:solidFill>
                <a:latin typeface="Inter" panose="02000503000000020004" pitchFamily="2" charset="0"/>
                <a:ea typeface="Inter" panose="02000503000000020004" pitchFamily="2" charset="0"/>
                <a:cs typeface="Inter" panose="02000503000000020004" pitchFamily="2" charset="0"/>
              </a:defRPr>
            </a:lvl1pPr>
          </a:lstStyle>
          <a:p>
            <a:pPr lvl="0"/>
            <a:r>
              <a:rPr lang="en-US" dirty="0"/>
              <a:t>Let’s keep talking</a:t>
            </a:r>
          </a:p>
        </p:txBody>
      </p:sp>
      <p:sp>
        <p:nvSpPr>
          <p:cNvPr id="12" name="Text Placeholder 11">
            <a:extLst>
              <a:ext uri="{FF2B5EF4-FFF2-40B4-BE49-F238E27FC236}">
                <a16:creationId xmlns:a16="http://schemas.microsoft.com/office/drawing/2014/main" id="{97EA2D0A-60BF-4E13-AE09-FA7A0A7696D8}"/>
              </a:ext>
            </a:extLst>
          </p:cNvPr>
          <p:cNvSpPr>
            <a:spLocks noGrp="1"/>
          </p:cNvSpPr>
          <p:nvPr>
            <p:ph type="body" sz="quarter" idx="11" hasCustomPrompt="1"/>
          </p:nvPr>
        </p:nvSpPr>
        <p:spPr>
          <a:xfrm>
            <a:off x="3608388" y="3429000"/>
            <a:ext cx="4670425" cy="374650"/>
          </a:xfrm>
          <a:prstGeom prst="rect">
            <a:avLst/>
          </a:prstGeom>
        </p:spPr>
        <p:txBody>
          <a:bodyPr anchor="ctr"/>
          <a:lstStyle>
            <a:lvl1pPr marL="0" indent="0">
              <a:buNone/>
              <a:defRPr>
                <a:solidFill>
                  <a:srgbClr val="36A9E1"/>
                </a:solidFill>
              </a:defRPr>
            </a:lvl1pPr>
          </a:lstStyle>
          <a:p>
            <a:pPr lvl="0"/>
            <a:r>
              <a:rPr lang="en-US" dirty="0"/>
              <a:t>Email address</a:t>
            </a:r>
          </a:p>
        </p:txBody>
      </p:sp>
    </p:spTree>
    <p:extLst>
      <p:ext uri="{BB962C8B-B14F-4D97-AF65-F5344CB8AC3E}">
        <p14:creationId xmlns:p14="http://schemas.microsoft.com/office/powerpoint/2010/main" val="102494782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744521"/>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3" r:id="rId3"/>
    <p:sldLayoutId id="2147483651" r:id="rId4"/>
    <p:sldLayoutId id="214748365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993A1A-604B-C334-FA07-176348FD9D62}"/>
              </a:ext>
            </a:extLst>
          </p:cNvPr>
          <p:cNvPicPr>
            <a:picLocks noChangeAspect="1"/>
          </p:cNvPicPr>
          <p:nvPr/>
        </p:nvPicPr>
        <p:blipFill>
          <a:blip r:embed="rId3"/>
          <a:srcRect b="15213"/>
          <a:stretch>
            <a:fillRect/>
          </a:stretch>
        </p:blipFill>
        <p:spPr>
          <a:xfrm>
            <a:off x="3239" y="0"/>
            <a:ext cx="12185522" cy="5814679"/>
          </a:xfrm>
          <a:prstGeom prst="rect">
            <a:avLst/>
          </a:prstGeom>
        </p:spPr>
      </p:pic>
      <p:sp>
        <p:nvSpPr>
          <p:cNvPr id="4" name="Text Placeholder 3">
            <a:extLst>
              <a:ext uri="{FF2B5EF4-FFF2-40B4-BE49-F238E27FC236}">
                <a16:creationId xmlns:a16="http://schemas.microsoft.com/office/drawing/2014/main" id="{B85D658E-C6F3-C0FD-4E3D-BB409617ADF2}"/>
              </a:ext>
            </a:extLst>
          </p:cNvPr>
          <p:cNvSpPr>
            <a:spLocks noGrp="1"/>
          </p:cNvSpPr>
          <p:nvPr>
            <p:ph type="body" sz="quarter" idx="10"/>
          </p:nvPr>
        </p:nvSpPr>
        <p:spPr/>
        <p:txBody>
          <a:bodyPr/>
          <a:lstStyle/>
          <a:p>
            <a:pPr algn="r"/>
            <a:r>
              <a:rPr sz="4000" b="1" i="0" dirty="0" err="1">
                <a:solidFill>
                  <a:srgbClr val="FFFFFF"/>
                </a:solidFill>
                <a:latin typeface="Inter"/>
              </a:rPr>
              <a:t>LAiRP</a:t>
            </a:r>
            <a:r>
              <a:rPr sz="4000" b="1" i="0" dirty="0">
                <a:solidFill>
                  <a:srgbClr val="FFFFFF"/>
                </a:solidFill>
                <a:latin typeface="Inter"/>
              </a:rPr>
              <a:t> 2026</a:t>
            </a:r>
          </a:p>
          <a:p>
            <a:pPr algn="r"/>
            <a:r>
              <a:rPr sz="3200" b="1" i="0" dirty="0">
                <a:solidFill>
                  <a:srgbClr val="FFFFFF"/>
                </a:solidFill>
                <a:latin typeface="Inter"/>
              </a:rPr>
              <a:t>The death scenes</a:t>
            </a:r>
          </a:p>
        </p:txBody>
      </p:sp>
      <p:sp>
        <p:nvSpPr>
          <p:cNvPr id="5" name="Text Placeholder 4">
            <a:extLst>
              <a:ext uri="{FF2B5EF4-FFF2-40B4-BE49-F238E27FC236}">
                <a16:creationId xmlns:a16="http://schemas.microsoft.com/office/drawing/2014/main" id="{C1393534-B45F-3AE8-7253-ECED83F3B2CA}"/>
              </a:ext>
            </a:extLst>
          </p:cNvPr>
          <p:cNvSpPr>
            <a:spLocks noGrp="1"/>
          </p:cNvSpPr>
          <p:nvPr>
            <p:ph type="body" sz="quarter" idx="11"/>
          </p:nvPr>
        </p:nvSpPr>
        <p:spPr>
          <a:xfrm>
            <a:off x="914400" y="3429000"/>
            <a:ext cx="10369296" cy="1389888"/>
          </a:xfrm>
        </p:spPr>
        <p:txBody>
          <a:bodyPr/>
          <a:lstStyle/>
          <a:p>
            <a:pPr algn="r"/>
            <a:r>
              <a:rPr sz="2200" b="0" i="0" dirty="0">
                <a:solidFill>
                  <a:srgbClr val="FFFFFF"/>
                </a:solidFill>
                <a:latin typeface="Inter"/>
              </a:rPr>
              <a:t>Group: Turing / Lovelace / Hopper / Shannon</a:t>
            </a:r>
          </a:p>
          <a:p>
            <a:pPr algn="r"/>
            <a:r>
              <a:rPr sz="2200" b="0" i="0" dirty="0">
                <a:solidFill>
                  <a:srgbClr val="FFFFFF"/>
                </a:solidFill>
                <a:latin typeface="Inter"/>
              </a:rPr>
              <a:t>Our question: …</a:t>
            </a:r>
          </a:p>
        </p:txBody>
      </p:sp>
      <p:pic>
        <p:nvPicPr>
          <p:cNvPr id="7" name="Picture 6">
            <a:extLst>
              <a:ext uri="{FF2B5EF4-FFF2-40B4-BE49-F238E27FC236}">
                <a16:creationId xmlns:a16="http://schemas.microsoft.com/office/drawing/2014/main" id="{39CD39DD-549F-F14C-C9A9-F10C5944E27A}"/>
              </a:ext>
            </a:extLst>
          </p:cNvPr>
          <p:cNvPicPr>
            <a:picLocks noChangeAspect="1"/>
          </p:cNvPicPr>
          <p:nvPr/>
        </p:nvPicPr>
        <p:blipFill>
          <a:blip r:embed="rId4"/>
          <a:stretch>
            <a:fillRect/>
          </a:stretch>
        </p:blipFill>
        <p:spPr>
          <a:xfrm flipH="1">
            <a:off x="0" y="1339661"/>
            <a:ext cx="3356264" cy="4475018"/>
          </a:xfrm>
          <a:prstGeom prst="rect">
            <a:avLst/>
          </a:prstGeom>
        </p:spPr>
      </p:pic>
    </p:spTree>
    <p:extLst>
      <p:ext uri="{BB962C8B-B14F-4D97-AF65-F5344CB8AC3E}">
        <p14:creationId xmlns:p14="http://schemas.microsoft.com/office/powerpoint/2010/main" val="1720693835"/>
      </p:ext>
    </p:extLst>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sz="quarter" idx="10"/>
          </p:nvPr>
        </p:nvSpPr>
        <p:spPr>
          <a:xfrm>
            <a:off x="10222992" y="109728"/>
            <a:ext cx="1234440" cy="292608"/>
          </a:xfrm>
        </p:spPr>
        <p:txBody>
          <a:bodyPr/>
          <a:lstStyle/>
          <a:p>
            <a:r>
              <a:t>Exercise F</a:t>
            </a:r>
          </a:p>
        </p:txBody>
      </p:sp>
      <p:sp>
        <p:nvSpPr>
          <p:cNvPr id="3" name="Text Placeholder 2"/>
          <p:cNvSpPr>
            <a:spLocks noGrp="1"/>
          </p:cNvSpPr>
          <p:nvPr>
            <p:ph type="body" sz="quarter" idx="11"/>
          </p:nvPr>
        </p:nvSpPr>
        <p:spPr>
          <a:xfrm>
            <a:off x="585216" y="731520"/>
            <a:ext cx="10881360" cy="548640"/>
          </a:xfrm>
        </p:spPr>
        <p:txBody>
          <a:bodyPr/>
          <a:lstStyle/>
          <a:p>
            <a:r>
              <a:t>Our project</a:t>
            </a:r>
          </a:p>
        </p:txBody>
      </p:sp>
      <p:sp>
        <p:nvSpPr>
          <p:cNvPr id="4" name="TextBox 3"/>
          <p:cNvSpPr txBox="1"/>
          <p:nvPr/>
        </p:nvSpPr>
        <p:spPr>
          <a:xfrm>
            <a:off x="585216" y="1234440"/>
            <a:ext cx="11027664" cy="365760"/>
          </a:xfrm>
          <a:prstGeom prst="rect">
            <a:avLst/>
          </a:prstGeom>
          <a:noFill/>
        </p:spPr>
        <p:txBody>
          <a:bodyPr wrap="square">
            <a:spAutoFit/>
          </a:bodyPr>
          <a:lstStyle/>
          <a:p>
            <a:pPr>
              <a:spcAft>
                <a:spcPts val="400"/>
              </a:spcAft>
            </a:pPr>
            <a:r>
              <a:rPr sz="1300" b="0" i="1">
                <a:solidFill>
                  <a:srgbClr val="595959"/>
                </a:solidFill>
                <a:latin typeface="Inter"/>
              </a:rPr>
              <a:t>From Monday: your question, and why AI is in it. On Wednesday this is your first minute.</a:t>
            </a:r>
          </a:p>
        </p:txBody>
      </p:sp>
      <p:sp>
        <p:nvSpPr>
          <p:cNvPr id="7" name="TextBox 6">
            <a:extLst>
              <a:ext uri="{FF2B5EF4-FFF2-40B4-BE49-F238E27FC236}">
                <a16:creationId xmlns:a16="http://schemas.microsoft.com/office/drawing/2014/main" id="{D9BCAB6C-695A-79E9-D754-533B92FE1A1E}"/>
              </a:ext>
            </a:extLst>
          </p:cNvPr>
          <p:cNvSpPr txBox="1"/>
          <p:nvPr/>
        </p:nvSpPr>
        <p:spPr>
          <a:xfrm>
            <a:off x="6025896" y="6126480"/>
            <a:ext cx="6146800" cy="430887"/>
          </a:xfrm>
          <a:prstGeom prst="rect">
            <a:avLst/>
          </a:prstGeom>
          <a:noFill/>
        </p:spPr>
        <p:txBody>
          <a:bodyPr wrap="square">
            <a:spAutoFit/>
          </a:bodyPr>
          <a:lstStyle/>
          <a:p>
            <a:pPr algn="r"/>
            <a:r>
              <a:rPr lang="en-US" sz="2200" b="0" i="0" dirty="0">
                <a:solidFill>
                  <a:srgbClr val="FFFFFF"/>
                </a:solidFill>
                <a:latin typeface="Inter"/>
              </a:rPr>
              <a:t>Group: …</a:t>
            </a:r>
          </a:p>
        </p:txBody>
      </p:sp>
      <p:graphicFrame>
        <p:nvGraphicFramePr>
          <p:cNvPr id="8" name="Table 7"/>
          <p:cNvGraphicFramePr>
            <a:graphicFrameLocks noGrp="1"/>
          </p:cNvGraphicFramePr>
          <p:nvPr/>
        </p:nvGraphicFramePr>
        <p:xfrm>
          <a:off x="585216" y="1691640"/>
          <a:ext cx="11027663" cy="3657600"/>
        </p:xfrm>
        <a:graphic>
          <a:graphicData uri="http://schemas.openxmlformats.org/drawingml/2006/table">
            <a:tbl>
              <a:tblPr>
                <a:tableStyleId>{5C22544A-7EE6-4342-B048-85BDC9FD1C3A}</a:tableStyleId>
              </a:tblPr>
              <a:tblGrid>
                <a:gridCol w="3383280"/>
                <a:gridCol w="7644383"/>
              </a:tblGrid>
              <a:tr h="914400">
                <a:tc>
                  <a:txBody>
                    <a:bodyPr wrap="square"/>
                    <a:lstStyle/>
                    <a:p>
                      <a:r>
                        <a:rPr sz="1500" b="1" i="0">
                          <a:solidFill>
                            <a:srgbClr val="283278"/>
                          </a:solidFill>
                          <a:latin typeface="Inter"/>
                        </a:rPr>
                        <a:t>Our research question
</a:t>
                      </a:r>
                      <a:r>
                        <a:rPr sz="1100" b="0" i="1">
                          <a:solidFill>
                            <a:srgbClr val="595959"/>
                          </a:solidFill>
                          <a:latin typeface="Inter"/>
                        </a:rPr>
                        <a:t>the one you took to the project on Monday</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wrap="square"/>
                    <a:lstStyle/>
                    <a:p>
                      <a:r>
                        <a:rPr sz="1400" b="0" i="0">
                          <a:solidFill>
                            <a:srgbClr val="283278"/>
                          </a:solidFill>
                          <a:latin typeface="Inter"/>
                        </a:rPr>
                        <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r>
              <a:tr h="914400">
                <a:tc>
                  <a:txBody>
                    <a:bodyPr wrap="square"/>
                    <a:lstStyle/>
                    <a:p>
                      <a:r>
                        <a:rPr sz="1500" b="1" i="0">
                          <a:solidFill>
                            <a:srgbClr val="283278"/>
                          </a:solidFill>
                          <a:latin typeface="Inter"/>
                        </a:rPr>
                        <a:t>AI is the object / the instrument / both
</a:t>
                      </a:r>
                      <a:r>
                        <a:rPr sz="1100" b="0" i="1">
                          <a:solidFill>
                            <a:srgbClr val="595959"/>
                          </a:solidFill>
                          <a:latin typeface="Inter"/>
                        </a:rPr>
                        <a:t>say which, and because…</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wrap="square"/>
                    <a:lstStyle/>
                    <a:p>
                      <a:r>
                        <a:rPr sz="1400" b="0" i="0">
                          <a:solidFill>
                            <a:srgbClr val="283278"/>
                          </a:solidFill>
                          <a:latin typeface="Inter"/>
                        </a:rPr>
                        <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r>
              <a:tr h="914400">
                <a:tc>
                  <a:txBody>
                    <a:bodyPr wrap="square"/>
                    <a:lstStyle/>
                    <a:p>
                      <a:r>
                        <a:rPr sz="1500" b="1" i="0">
                          <a:solidFill>
                            <a:srgbClr val="283278"/>
                          </a:solidFill>
                          <a:latin typeface="Inter"/>
                        </a:rPr>
                        <a:t>The data, and its level
</a:t>
                      </a:r>
                      <a:r>
                        <a:rPr sz="1100" b="0" i="1">
                          <a:solidFill>
                            <a:srgbClr val="595959"/>
                          </a:solidFill>
                          <a:latin typeface="Inter"/>
                        </a:rPr>
                        <a:t>what goes in: public / internal / confidential / secret</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wrap="square"/>
                    <a:lstStyle/>
                    <a:p>
                      <a:r>
                        <a:rPr sz="1400" b="0" i="0">
                          <a:solidFill>
                            <a:srgbClr val="283278"/>
                          </a:solidFill>
                          <a:latin typeface="Inter"/>
                        </a:rPr>
                        <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r>
              <a:tr h="914400">
                <a:tc>
                  <a:txBody>
                    <a:bodyPr wrap="square"/>
                    <a:lstStyle/>
                    <a:p>
                      <a:r>
                        <a:rPr sz="1500" b="1" i="0">
                          <a:solidFill>
                            <a:srgbClr val="283278"/>
                          </a:solidFill>
                          <a:latin typeface="Inter"/>
                        </a:rPr>
                        <a:t>The threat that could sink it
</a:t>
                      </a:r>
                      <a:r>
                        <a:rPr sz="1100" b="0" i="1">
                          <a:solidFill>
                            <a:srgbClr val="595959"/>
                          </a:solidFill>
                          <a:latin typeface="Inter"/>
                        </a:rPr>
                        <a:t>from your Monday chain, or a better one now</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wrap="square"/>
                    <a:lstStyle/>
                    <a:p>
                      <a:r>
                        <a:rPr sz="1400" b="0" i="0">
                          <a:solidFill>
                            <a:srgbClr val="283278"/>
                          </a:solidFill>
                          <a:latin typeface="Inter"/>
                        </a:rPr>
                        <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222992" y="109728"/>
            <a:ext cx="1234440" cy="292608"/>
          </a:xfrm>
        </p:spPr>
        <p:txBody>
          <a:bodyPr/>
          <a:lstStyle/>
          <a:p>
            <a:r>
              <a:t>Exercise F</a:t>
            </a:r>
          </a:p>
        </p:txBody>
      </p:sp>
      <p:sp>
        <p:nvSpPr>
          <p:cNvPr id="3" name="Text Placeholder 2"/>
          <p:cNvSpPr>
            <a:spLocks noGrp="1"/>
          </p:cNvSpPr>
          <p:nvPr>
            <p:ph type="body" sz="quarter" idx="11"/>
          </p:nvPr>
        </p:nvSpPr>
        <p:spPr>
          <a:xfrm>
            <a:off x="585216" y="731520"/>
            <a:ext cx="10881360" cy="548640"/>
          </a:xfrm>
        </p:spPr>
        <p:txBody>
          <a:bodyPr/>
          <a:lstStyle/>
          <a:p>
            <a:r>
              <a:t>The death scenes: a workflow that fails on purpose</a:t>
            </a:r>
          </a:p>
        </p:txBody>
      </p:sp>
      <p:sp>
        <p:nvSpPr>
          <p:cNvPr id="4" name="TextBox 3"/>
          <p:cNvSpPr txBox="1"/>
          <p:nvPr/>
        </p:nvSpPr>
        <p:spPr>
          <a:xfrm>
            <a:off x="585216" y="1234440"/>
            <a:ext cx="11027664" cy="365760"/>
          </a:xfrm>
          <a:prstGeom prst="rect">
            <a:avLst/>
          </a:prstGeom>
          <a:noFill/>
        </p:spPr>
        <p:txBody>
          <a:bodyPr wrap="square">
            <a:spAutoFit/>
          </a:bodyPr>
          <a:lstStyle/>
          <a:p>
            <a:pPr>
              <a:spcAft>
                <a:spcPts val="400"/>
              </a:spcAft>
            </a:pPr>
            <a:r>
              <a:rPr sz="1300" b="0" i="1">
                <a:solidFill>
                  <a:srgbClr val="595959"/>
                </a:solidFill>
                <a:latin typeface="Inter"/>
              </a:rPr>
              <a:t>Every failure plausible (something researchers really do), and labelled: which row it breaks, and what it costs.</a:t>
            </a:r>
          </a:p>
        </p:txBody>
      </p:sp>
      <p:graphicFrame>
        <p:nvGraphicFramePr>
          <p:cNvPr id="5" name="Table 4"/>
          <p:cNvGraphicFramePr>
            <a:graphicFrameLocks noGrp="1"/>
          </p:cNvGraphicFramePr>
          <p:nvPr/>
        </p:nvGraphicFramePr>
        <p:xfrm>
          <a:off x="585216" y="1600200"/>
          <a:ext cx="11027664" cy="3788664"/>
        </p:xfrm>
        <a:graphic>
          <a:graphicData uri="http://schemas.openxmlformats.org/drawingml/2006/table">
            <a:tbl>
              <a:tblPr firstRow="1">
                <a:tableStyleId>{5C22544A-7EE6-4342-B048-85BDC9FD1C3A}</a:tableStyleId>
              </a:tblPr>
              <a:tblGrid>
                <a:gridCol w="19202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gridCol w="877824">
                  <a:extLst>
                    <a:ext uri="{9D8B030D-6E8A-4147-A177-3AD203B41FA5}">
                      <a16:colId xmlns:a16="http://schemas.microsoft.com/office/drawing/2014/main" val="20005"/>
                    </a:ext>
                  </a:extLst>
                </a:gridCol>
                <a:gridCol w="1645920">
                  <a:extLst>
                    <a:ext uri="{9D8B030D-6E8A-4147-A177-3AD203B41FA5}">
                      <a16:colId xmlns:a16="http://schemas.microsoft.com/office/drawing/2014/main" val="20006"/>
                    </a:ext>
                  </a:extLst>
                </a:gridCol>
              </a:tblGrid>
              <a:tr h="274320">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tc>
                  <a:txBody>
                    <a:bodyPr/>
                    <a:lstStyle/>
                    <a:p>
                      <a:r>
                        <a:rPr sz="1000" b="1" i="0">
                          <a:solidFill>
                            <a:srgbClr val="FFFFFF"/>
                          </a:solidFill>
                          <a:latin typeface="Inter"/>
                        </a:rPr>
                        <a:t>Study design</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tc>
                  <a:txBody>
                    <a:bodyPr/>
                    <a:lstStyle/>
                    <a:p>
                      <a:r>
                        <a:rPr sz="1000" b="1" i="0">
                          <a:solidFill>
                            <a:srgbClr val="FFFFFF"/>
                          </a:solidFill>
                          <a:latin typeface="Inter"/>
                        </a:rPr>
                        <a:t>Literature</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tc>
                  <a:txBody>
                    <a:bodyPr/>
                    <a:lstStyle/>
                    <a:p>
                      <a:r>
                        <a:rPr sz="1000" b="1" i="0">
                          <a:solidFill>
                            <a:srgbClr val="FFFFFF"/>
                          </a:solidFill>
                          <a:latin typeface="Inter"/>
                        </a:rPr>
                        <a:t>Data collection</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tc>
                  <a:txBody>
                    <a:bodyPr/>
                    <a:lstStyle/>
                    <a:p>
                      <a:r>
                        <a:rPr sz="1000" b="1" i="0">
                          <a:solidFill>
                            <a:srgbClr val="FFFFFF"/>
                          </a:solidFill>
                          <a:latin typeface="Inter"/>
                        </a:rPr>
                        <a:t>Analysis</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tc>
                  <a:txBody>
                    <a:bodyPr/>
                    <a:lstStyle/>
                    <a:p>
                      <a:r>
                        <a:rPr sz="1000" b="1" i="0">
                          <a:solidFill>
                            <a:srgbClr val="FFFFFF"/>
                          </a:solidFill>
                          <a:latin typeface="Inter"/>
                        </a:rPr>
                        <a:t>Writing</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8C8C8C"/>
                    </a:solidFill>
                  </a:tcPr>
                </a:tc>
                <a:tc>
                  <a:txBody>
                    <a:bodyPr/>
                    <a:lstStyle/>
                    <a:p>
                      <a:r>
                        <a:rPr sz="1000" b="1" i="0">
                          <a:solidFill>
                            <a:srgbClr val="FFFFFF"/>
                          </a:solidFill>
                          <a:latin typeface="Inter"/>
                        </a:rPr>
                        <a:t>Dissemination</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2D2E82"/>
                    </a:solidFill>
                  </a:tcPr>
                </a:tc>
                <a:extLst>
                  <a:ext uri="{0D108BD9-81ED-4DB2-BD59-A6C34878D82A}">
                    <a16:rowId xmlns:a16="http://schemas.microsoft.com/office/drawing/2014/main" val="10000"/>
                  </a:ext>
                </a:extLst>
              </a:tr>
              <a:tr h="420624">
                <a:tc>
                  <a:txBody>
                    <a:bodyPr/>
                    <a:lstStyle/>
                    <a:p>
                      <a:r>
                        <a:rPr sz="1100" b="1" i="0">
                          <a:solidFill>
                            <a:srgbClr val="283278"/>
                          </a:solidFill>
                          <a:latin typeface="Inter"/>
                        </a:rPr>
                        <a:t>Step</a:t>
                      </a:r>
                      <a:r>
                        <a:rPr sz="900" b="0" i="1">
                          <a:solidFill>
                            <a:srgbClr val="595959"/>
                          </a:solidFill>
                          <a:latin typeface="Inter"/>
                        </a:rPr>
                        <a:t>
what happens</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r>
                        <a:rPr sz="900" b="0" i="1">
                          <a:solidFill>
                            <a:srgbClr val="595959"/>
                          </a:solidFill>
                          <a:latin typeface="Inter"/>
                        </a:rPr>
                        <a:t>→ Class 4</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1"/>
                  </a:ext>
                </a:extLst>
              </a:tr>
              <a:tr h="420624">
                <a:tc>
                  <a:txBody>
                    <a:bodyPr/>
                    <a:lstStyle/>
                    <a:p>
                      <a:r>
                        <a:rPr sz="1100" b="1" i="0">
                          <a:solidFill>
                            <a:srgbClr val="283278"/>
                          </a:solidFill>
                          <a:latin typeface="Inter"/>
                        </a:rPr>
                        <a:t>Use</a:t>
                      </a:r>
                      <a:r>
                        <a:rPr sz="900" b="0" i="1">
                          <a:solidFill>
                            <a:srgbClr val="595959"/>
                          </a:solidFill>
                          <a:latin typeface="Inter"/>
                        </a:rPr>
                        <a:t>
compress / extract / expand / formalise / none</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2"/>
                  </a:ext>
                </a:extLst>
              </a:tr>
              <a:tr h="420624">
                <a:tc>
                  <a:txBody>
                    <a:bodyPr/>
                    <a:lstStyle/>
                    <a:p>
                      <a:r>
                        <a:rPr sz="1100" b="1" i="0">
                          <a:solidFill>
                            <a:srgbClr val="283278"/>
                          </a:solidFill>
                          <a:latin typeface="Inter"/>
                        </a:rPr>
                        <a:t>Tool</a:t>
                      </a:r>
                      <a:r>
                        <a:rPr sz="900" b="0" i="1">
                          <a:solidFill>
                            <a:srgbClr val="595959"/>
                          </a:solidFill>
                          <a:latin typeface="Inter"/>
                        </a:rPr>
                        <a:t>
a concrete one</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3"/>
                  </a:ext>
                </a:extLst>
              </a:tr>
              <a:tr h="420624">
                <a:tc>
                  <a:txBody>
                    <a:bodyPr/>
                    <a:lstStyle/>
                    <a:p>
                      <a:r>
                        <a:rPr sz="1100" b="1" i="0">
                          <a:solidFill>
                            <a:srgbClr val="283278"/>
                          </a:solidFill>
                          <a:latin typeface="Inter"/>
                        </a:rPr>
                        <a:t>Data level</a:t>
                      </a:r>
                      <a:r>
                        <a:rPr sz="900" b="0" i="1">
                          <a:solidFill>
                            <a:srgbClr val="595959"/>
                          </a:solidFill>
                          <a:latin typeface="Inter"/>
                        </a:rPr>
                        <a:t>
of what goes in</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4"/>
                  </a:ext>
                </a:extLst>
              </a:tr>
              <a:tr h="420624">
                <a:tc>
                  <a:txBody>
                    <a:bodyPr/>
                    <a:lstStyle/>
                    <a:p>
                      <a:r>
                        <a:rPr sz="1100" b="1" i="0">
                          <a:solidFill>
                            <a:srgbClr val="283278"/>
                          </a:solidFill>
                          <a:latin typeface="Inter"/>
                        </a:rPr>
                        <a:t>Allowed?</a:t>
                      </a:r>
                      <a:r>
                        <a:rPr sz="900" b="0" i="1">
                          <a:solidFill>
                            <a:srgbClr val="595959"/>
                          </a:solidFill>
                          <a:latin typeface="Inter"/>
                        </a:rPr>
                        <a:t>
yes / no / with condition</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5"/>
                  </a:ext>
                </a:extLst>
              </a:tr>
              <a:tr h="420624">
                <a:tc>
                  <a:txBody>
                    <a:bodyPr/>
                    <a:lstStyle/>
                    <a:p>
                      <a:r>
                        <a:rPr sz="1100" b="1" i="0">
                          <a:solidFill>
                            <a:srgbClr val="283278"/>
                          </a:solidFill>
                          <a:latin typeface="Inter"/>
                        </a:rPr>
                        <a:t>Human gate</a:t>
                      </a:r>
                      <a:r>
                        <a:rPr sz="900" b="0" i="1">
                          <a:solidFill>
                            <a:srgbClr val="595959"/>
                          </a:solidFill>
                          <a:latin typeface="Inter"/>
                        </a:rPr>
                        <a:t>
who checks, where (or nobody)</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6"/>
                  </a:ext>
                </a:extLst>
              </a:tr>
              <a:tr h="420624">
                <a:tc>
                  <a:txBody>
                    <a:bodyPr/>
                    <a:lstStyle/>
                    <a:p>
                      <a:r>
                        <a:rPr sz="1100" b="1" i="0">
                          <a:solidFill>
                            <a:srgbClr val="283278"/>
                          </a:solidFill>
                          <a:latin typeface="Inter"/>
                        </a:rPr>
                        <a:t>Log needed?</a:t>
                      </a:r>
                      <a:r>
                        <a:rPr sz="900" b="0" i="1">
                          <a:solidFill>
                            <a:srgbClr val="595959"/>
                          </a:solidFill>
                          <a:latin typeface="Inter"/>
                        </a:rPr>
                        <a:t>
yes / no (contents: Class 4)</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7"/>
                  </a:ext>
                </a:extLst>
              </a:tr>
              <a:tr h="475488">
                <a:tc>
                  <a:txBody>
                    <a:bodyPr/>
                    <a:lstStyle/>
                    <a:p>
                      <a:r>
                        <a:rPr sz="1100" b="1" i="0">
                          <a:solidFill>
                            <a:srgbClr val="283278"/>
                          </a:solidFill>
                          <a:latin typeface="Inter"/>
                        </a:rPr>
                        <a:t>What this breaks, and what it costs</a:t>
                      </a: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2DB2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D9D9D9"/>
                    </a:solidFill>
                  </a:tcPr>
                </a:tc>
                <a:tc>
                  <a:txBody>
                    <a:bodyPr/>
                    <a:lstStyle/>
                    <a:p>
                      <a:endParaRPr/>
                    </a:p>
                  </a:txBody>
                  <a:tcPr marL="73152" marR="73152" marT="18288" marB="18288">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8"/>
                  </a:ext>
                </a:extLst>
              </a:tr>
            </a:tbl>
          </a:graphicData>
        </a:graphic>
      </p:graphicFrame>
      <p:sp>
        <p:nvSpPr>
          <p:cNvPr id="7" name="TextBox 6">
            <a:extLst>
              <a:ext uri="{FF2B5EF4-FFF2-40B4-BE49-F238E27FC236}">
                <a16:creationId xmlns:a16="http://schemas.microsoft.com/office/drawing/2014/main" id="{D9BCAB6C-695A-79E9-D754-533B92FE1A1E}"/>
              </a:ext>
            </a:extLst>
          </p:cNvPr>
          <p:cNvSpPr txBox="1"/>
          <p:nvPr/>
        </p:nvSpPr>
        <p:spPr>
          <a:xfrm>
            <a:off x="6025896" y="6126480"/>
            <a:ext cx="6146800" cy="430887"/>
          </a:xfrm>
          <a:prstGeom prst="rect">
            <a:avLst/>
          </a:prstGeom>
          <a:noFill/>
        </p:spPr>
        <p:txBody>
          <a:bodyPr wrap="square">
            <a:spAutoFit/>
          </a:bodyPr>
          <a:lstStyle/>
          <a:p>
            <a:pPr algn="r"/>
            <a:r>
              <a:rPr lang="en-US" sz="2200" b="0" i="0" dirty="0">
                <a:solidFill>
                  <a:srgbClr val="FFFFFF"/>
                </a:solidFill>
                <a:latin typeface="Inter"/>
              </a:rPr>
              <a:t>Group: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222992" y="109728"/>
            <a:ext cx="1234440" cy="292608"/>
          </a:xfrm>
        </p:spPr>
        <p:txBody>
          <a:bodyPr/>
          <a:lstStyle/>
          <a:p>
            <a:r>
              <a:t>Exercise F</a:t>
            </a:r>
          </a:p>
        </p:txBody>
      </p:sp>
      <p:sp>
        <p:nvSpPr>
          <p:cNvPr id="3" name="Text Placeholder 2"/>
          <p:cNvSpPr>
            <a:spLocks noGrp="1"/>
          </p:cNvSpPr>
          <p:nvPr>
            <p:ph type="body" sz="quarter" idx="11"/>
          </p:nvPr>
        </p:nvSpPr>
        <p:spPr>
          <a:xfrm>
            <a:off x="585216" y="731520"/>
            <a:ext cx="10881360" cy="548640"/>
          </a:xfrm>
        </p:spPr>
        <p:txBody>
          <a:bodyPr/>
          <a:lstStyle/>
          <a:p>
            <a:r>
              <a:t>How we'd play it to the end</a:t>
            </a:r>
          </a:p>
        </p:txBody>
      </p:sp>
      <p:sp>
        <p:nvSpPr>
          <p:cNvPr id="4" name="TextBox 3"/>
          <p:cNvSpPr txBox="1"/>
          <p:nvPr/>
        </p:nvSpPr>
        <p:spPr>
          <a:xfrm>
            <a:off x="585216" y="1234440"/>
            <a:ext cx="11027664" cy="365760"/>
          </a:xfrm>
          <a:prstGeom prst="rect">
            <a:avLst/>
          </a:prstGeom>
          <a:noFill/>
        </p:spPr>
        <p:txBody>
          <a:bodyPr wrap="square">
            <a:spAutoFit/>
          </a:bodyPr>
          <a:lstStyle/>
          <a:p>
            <a:pPr>
              <a:spcAft>
                <a:spcPts val="400"/>
              </a:spcAft>
            </a:pPr>
            <a:r>
              <a:rPr sz="1300" b="0" i="1">
                <a:solidFill>
                  <a:srgbClr val="595959"/>
                </a:solidFill>
                <a:latin typeface="Inter"/>
              </a:rPr>
              <a:t>The two or three worst failures from the previous slide, and what you would change. This is your real workflow.</a:t>
            </a:r>
          </a:p>
        </p:txBody>
      </p:sp>
      <p:sp>
        <p:nvSpPr>
          <p:cNvPr id="5" name="Oval 4"/>
          <p:cNvSpPr/>
          <p:nvPr/>
        </p:nvSpPr>
        <p:spPr>
          <a:xfrm>
            <a:off x="585216" y="1691640"/>
            <a:ext cx="502920" cy="502920"/>
          </a:xfrm>
          <a:prstGeom prst="ellipse">
            <a:avLst/>
          </a:prstGeom>
          <a:solidFill>
            <a:srgbClr val="D2D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585216" y="1691640"/>
            <a:ext cx="502920" cy="502920"/>
          </a:xfrm>
          <a:prstGeom prst="rect">
            <a:avLst/>
          </a:prstGeom>
          <a:noFill/>
        </p:spPr>
        <p:txBody>
          <a:bodyPr wrap="square" anchor="ctr">
            <a:spAutoFit/>
          </a:bodyPr>
          <a:lstStyle/>
          <a:p>
            <a:pPr algn="ctr">
              <a:spcAft>
                <a:spcPts val="400"/>
              </a:spcAft>
            </a:pPr>
            <a:r>
              <a:rPr sz="1800" b="1" i="0">
                <a:solidFill>
                  <a:srgbClr val="283278"/>
                </a:solidFill>
                <a:latin typeface="Inter"/>
              </a:rPr>
              <a:t>1</a:t>
            </a:r>
          </a:p>
        </p:txBody>
      </p:sp>
      <p:graphicFrame>
        <p:nvGraphicFramePr>
          <p:cNvPr id="7" name="Table 6"/>
          <p:cNvGraphicFramePr>
            <a:graphicFrameLocks noGrp="1"/>
          </p:cNvGraphicFramePr>
          <p:nvPr/>
        </p:nvGraphicFramePr>
        <p:xfrm>
          <a:off x="585216" y="2331720"/>
          <a:ext cx="3493008" cy="2871216"/>
        </p:xfrm>
        <a:graphic>
          <a:graphicData uri="http://schemas.openxmlformats.org/drawingml/2006/table">
            <a:tbl>
              <a:tblPr>
                <a:tableStyleId>{5C22544A-7EE6-4342-B048-85BDC9FD1C3A}</a:tableStyleId>
              </a:tblPr>
              <a:tblGrid>
                <a:gridCol w="3493008">
                  <a:extLst>
                    <a:ext uri="{9D8B030D-6E8A-4147-A177-3AD203B41FA5}">
                      <a16:colId xmlns:a16="http://schemas.microsoft.com/office/drawing/2014/main" val="20000"/>
                    </a:ext>
                  </a:extLst>
                </a:gridCol>
              </a:tblGrid>
              <a:tr h="411480">
                <a:tc>
                  <a:txBody>
                    <a:bodyPr/>
                    <a:lstStyle/>
                    <a:p>
                      <a:r>
                        <a:rPr sz="1200" b="1" i="0">
                          <a:solidFill>
                            <a:srgbClr val="283278"/>
                          </a:solidFill>
                          <a:latin typeface="Inter"/>
                        </a:rPr>
                        <a:t>The failure</a:t>
                      </a:r>
                      <a:r>
                        <a:rPr sz="900" b="0" i="1">
                          <a:solidFill>
                            <a:srgbClr val="595959"/>
                          </a:solidFill>
                          <a:latin typeface="Inter"/>
                        </a:rPr>
                        <a:t>
which one, and the row it broke</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0"/>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1"/>
                  </a:ext>
                </a:extLst>
              </a:tr>
              <a:tr h="411480">
                <a:tc>
                  <a:txBody>
                    <a:bodyPr/>
                    <a:lstStyle/>
                    <a:p>
                      <a:r>
                        <a:rPr sz="1200" b="1" i="0">
                          <a:solidFill>
                            <a:srgbClr val="283278"/>
                          </a:solidFill>
                          <a:latin typeface="Inter"/>
                        </a:rPr>
                        <a:t>The change</a:t>
                      </a:r>
                      <a:r>
                        <a:rPr sz="900" b="0" i="1">
                          <a:solidFill>
                            <a:srgbClr val="595959"/>
                          </a:solidFill>
                          <a:latin typeface="Inter"/>
                        </a:rPr>
                        <a:t>
tool, data level, human gate: what you do instead</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2"/>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3"/>
                  </a:ext>
                </a:extLst>
              </a:tr>
              <a:tr h="411480">
                <a:tc>
                  <a:txBody>
                    <a:bodyPr/>
                    <a:lstStyle/>
                    <a:p>
                      <a:r>
                        <a:rPr sz="1200" b="1" i="0">
                          <a:solidFill>
                            <a:srgbClr val="283278"/>
                          </a:solidFill>
                          <a:latin typeface="Inter"/>
                        </a:rPr>
                        <a:t>What the change costs</a:t>
                      </a:r>
                      <a:r>
                        <a:rPr sz="900" b="0" i="1">
                          <a:solidFill>
                            <a:srgbClr val="595959"/>
                          </a:solidFill>
                          <a:latin typeface="Inter"/>
                        </a:rPr>
                        <a:t>
time, model quality, feasibility</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4"/>
                  </a:ext>
                </a:extLst>
              </a:tr>
              <a:tr h="502920">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8" name="Oval 7"/>
          <p:cNvSpPr/>
          <p:nvPr/>
        </p:nvSpPr>
        <p:spPr>
          <a:xfrm>
            <a:off x="4352544" y="1691640"/>
            <a:ext cx="502920" cy="502920"/>
          </a:xfrm>
          <a:prstGeom prst="ellipse">
            <a:avLst/>
          </a:prstGeom>
          <a:solidFill>
            <a:srgbClr val="D2DB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4352544" y="1691640"/>
            <a:ext cx="502920" cy="502920"/>
          </a:xfrm>
          <a:prstGeom prst="rect">
            <a:avLst/>
          </a:prstGeom>
          <a:noFill/>
        </p:spPr>
        <p:txBody>
          <a:bodyPr wrap="square" anchor="ctr">
            <a:spAutoFit/>
          </a:bodyPr>
          <a:lstStyle/>
          <a:p>
            <a:pPr algn="ctr">
              <a:spcAft>
                <a:spcPts val="400"/>
              </a:spcAft>
            </a:pPr>
            <a:r>
              <a:rPr sz="1800" b="1" i="0">
                <a:solidFill>
                  <a:srgbClr val="283278"/>
                </a:solidFill>
                <a:latin typeface="Inter"/>
              </a:rPr>
              <a:t>2</a:t>
            </a:r>
          </a:p>
        </p:txBody>
      </p:sp>
      <p:graphicFrame>
        <p:nvGraphicFramePr>
          <p:cNvPr id="10" name="Table 9"/>
          <p:cNvGraphicFramePr>
            <a:graphicFrameLocks noGrp="1"/>
          </p:cNvGraphicFramePr>
          <p:nvPr/>
        </p:nvGraphicFramePr>
        <p:xfrm>
          <a:off x="4352544" y="2331720"/>
          <a:ext cx="3493008" cy="2871216"/>
        </p:xfrm>
        <a:graphic>
          <a:graphicData uri="http://schemas.openxmlformats.org/drawingml/2006/table">
            <a:tbl>
              <a:tblPr>
                <a:tableStyleId>{5C22544A-7EE6-4342-B048-85BDC9FD1C3A}</a:tableStyleId>
              </a:tblPr>
              <a:tblGrid>
                <a:gridCol w="3493008">
                  <a:extLst>
                    <a:ext uri="{9D8B030D-6E8A-4147-A177-3AD203B41FA5}">
                      <a16:colId xmlns:a16="http://schemas.microsoft.com/office/drawing/2014/main" val="20000"/>
                    </a:ext>
                  </a:extLst>
                </a:gridCol>
              </a:tblGrid>
              <a:tr h="411480">
                <a:tc>
                  <a:txBody>
                    <a:bodyPr/>
                    <a:lstStyle/>
                    <a:p>
                      <a:r>
                        <a:rPr sz="1200" b="1" i="0">
                          <a:solidFill>
                            <a:srgbClr val="283278"/>
                          </a:solidFill>
                          <a:latin typeface="Inter"/>
                        </a:rPr>
                        <a:t>The failure</a:t>
                      </a:r>
                      <a:r>
                        <a:rPr sz="900" b="0" i="1">
                          <a:solidFill>
                            <a:srgbClr val="595959"/>
                          </a:solidFill>
                          <a:latin typeface="Inter"/>
                        </a:rPr>
                        <a:t>
which one, and the row it broke</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0"/>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1"/>
                  </a:ext>
                </a:extLst>
              </a:tr>
              <a:tr h="411480">
                <a:tc>
                  <a:txBody>
                    <a:bodyPr/>
                    <a:lstStyle/>
                    <a:p>
                      <a:r>
                        <a:rPr sz="1200" b="1" i="0">
                          <a:solidFill>
                            <a:srgbClr val="283278"/>
                          </a:solidFill>
                          <a:latin typeface="Inter"/>
                        </a:rPr>
                        <a:t>The change</a:t>
                      </a:r>
                      <a:r>
                        <a:rPr sz="900" b="0" i="1">
                          <a:solidFill>
                            <a:srgbClr val="595959"/>
                          </a:solidFill>
                          <a:latin typeface="Inter"/>
                        </a:rPr>
                        <a:t>
tool, data level, human gate: what you do instead</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2"/>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3"/>
                  </a:ext>
                </a:extLst>
              </a:tr>
              <a:tr h="411480">
                <a:tc>
                  <a:txBody>
                    <a:bodyPr/>
                    <a:lstStyle/>
                    <a:p>
                      <a:r>
                        <a:rPr sz="1200" b="1" i="0">
                          <a:solidFill>
                            <a:srgbClr val="283278"/>
                          </a:solidFill>
                          <a:latin typeface="Inter"/>
                        </a:rPr>
                        <a:t>What the change costs</a:t>
                      </a:r>
                      <a:r>
                        <a:rPr sz="900" b="0" i="1">
                          <a:solidFill>
                            <a:srgbClr val="595959"/>
                          </a:solidFill>
                          <a:latin typeface="Inter"/>
                        </a:rPr>
                        <a:t>
time, model quality, feasibility</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4"/>
                  </a:ext>
                </a:extLst>
              </a:tr>
              <a:tr h="502920">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11" name="Oval 10"/>
          <p:cNvSpPr/>
          <p:nvPr/>
        </p:nvSpPr>
        <p:spPr>
          <a:xfrm>
            <a:off x="8119872" y="1691640"/>
            <a:ext cx="502920" cy="502920"/>
          </a:xfrm>
          <a:prstGeom prst="ellipse">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8119872" y="1691640"/>
            <a:ext cx="502920" cy="502920"/>
          </a:xfrm>
          <a:prstGeom prst="rect">
            <a:avLst/>
          </a:prstGeom>
          <a:noFill/>
        </p:spPr>
        <p:txBody>
          <a:bodyPr wrap="square" anchor="ctr">
            <a:spAutoFit/>
          </a:bodyPr>
          <a:lstStyle/>
          <a:p>
            <a:pPr algn="ctr">
              <a:spcAft>
                <a:spcPts val="400"/>
              </a:spcAft>
            </a:pPr>
            <a:r>
              <a:rPr sz="1800" b="1" i="0">
                <a:solidFill>
                  <a:srgbClr val="283278"/>
                </a:solidFill>
                <a:latin typeface="Inter"/>
              </a:rPr>
              <a:t>3</a:t>
            </a:r>
          </a:p>
        </p:txBody>
      </p:sp>
      <p:sp>
        <p:nvSpPr>
          <p:cNvPr id="13" name="TextBox 12"/>
          <p:cNvSpPr txBox="1"/>
          <p:nvPr/>
        </p:nvSpPr>
        <p:spPr>
          <a:xfrm>
            <a:off x="8714232" y="1737360"/>
            <a:ext cx="1828800" cy="411480"/>
          </a:xfrm>
          <a:prstGeom prst="rect">
            <a:avLst/>
          </a:prstGeom>
          <a:noFill/>
        </p:spPr>
        <p:txBody>
          <a:bodyPr wrap="square">
            <a:spAutoFit/>
          </a:bodyPr>
          <a:lstStyle/>
          <a:p>
            <a:pPr>
              <a:spcAft>
                <a:spcPts val="400"/>
              </a:spcAft>
            </a:pPr>
            <a:r>
              <a:rPr sz="1300" b="0" i="1">
                <a:solidFill>
                  <a:srgbClr val="595959"/>
                </a:solidFill>
                <a:latin typeface="Inter"/>
              </a:rPr>
              <a:t>optional</a:t>
            </a:r>
          </a:p>
        </p:txBody>
      </p:sp>
      <p:graphicFrame>
        <p:nvGraphicFramePr>
          <p:cNvPr id="14" name="Table 13"/>
          <p:cNvGraphicFramePr>
            <a:graphicFrameLocks noGrp="1"/>
          </p:cNvGraphicFramePr>
          <p:nvPr/>
        </p:nvGraphicFramePr>
        <p:xfrm>
          <a:off x="8119872" y="2331720"/>
          <a:ext cx="3493008" cy="2871216"/>
        </p:xfrm>
        <a:graphic>
          <a:graphicData uri="http://schemas.openxmlformats.org/drawingml/2006/table">
            <a:tbl>
              <a:tblPr>
                <a:tableStyleId>{5C22544A-7EE6-4342-B048-85BDC9FD1C3A}</a:tableStyleId>
              </a:tblPr>
              <a:tblGrid>
                <a:gridCol w="3493008">
                  <a:extLst>
                    <a:ext uri="{9D8B030D-6E8A-4147-A177-3AD203B41FA5}">
                      <a16:colId xmlns:a16="http://schemas.microsoft.com/office/drawing/2014/main" val="20000"/>
                    </a:ext>
                  </a:extLst>
                </a:gridCol>
              </a:tblGrid>
              <a:tr h="411480">
                <a:tc>
                  <a:txBody>
                    <a:bodyPr/>
                    <a:lstStyle/>
                    <a:p>
                      <a:r>
                        <a:rPr sz="1200" b="1" i="0">
                          <a:solidFill>
                            <a:srgbClr val="283278"/>
                          </a:solidFill>
                          <a:latin typeface="Inter"/>
                        </a:rPr>
                        <a:t>The failure</a:t>
                      </a:r>
                      <a:r>
                        <a:rPr sz="900" b="0" i="1">
                          <a:solidFill>
                            <a:srgbClr val="595959"/>
                          </a:solidFill>
                          <a:latin typeface="Inter"/>
                        </a:rPr>
                        <a:t>
which one, and the row it broke</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0"/>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1"/>
                  </a:ext>
                </a:extLst>
              </a:tr>
              <a:tr h="411480">
                <a:tc>
                  <a:txBody>
                    <a:bodyPr/>
                    <a:lstStyle/>
                    <a:p>
                      <a:r>
                        <a:rPr sz="1200" b="1" i="0">
                          <a:solidFill>
                            <a:srgbClr val="283278"/>
                          </a:solidFill>
                          <a:latin typeface="Inter"/>
                        </a:rPr>
                        <a:t>The change</a:t>
                      </a:r>
                      <a:r>
                        <a:rPr sz="900" b="0" i="1">
                          <a:solidFill>
                            <a:srgbClr val="595959"/>
                          </a:solidFill>
                          <a:latin typeface="Inter"/>
                        </a:rPr>
                        <a:t>
tool, data level, human gate: what you do instead</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2"/>
                  </a:ext>
                </a:extLst>
              </a:tr>
              <a:tr h="566928">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3"/>
                  </a:ext>
                </a:extLst>
              </a:tr>
              <a:tr h="411480">
                <a:tc>
                  <a:txBody>
                    <a:bodyPr/>
                    <a:lstStyle/>
                    <a:p>
                      <a:r>
                        <a:rPr sz="1200" b="1" i="0">
                          <a:solidFill>
                            <a:srgbClr val="283278"/>
                          </a:solidFill>
                          <a:latin typeface="Inter"/>
                        </a:rPr>
                        <a:t>What the change costs</a:t>
                      </a:r>
                      <a:r>
                        <a:rPr sz="900" b="0" i="1">
                          <a:solidFill>
                            <a:srgbClr val="595959"/>
                          </a:solidFill>
                          <a:latin typeface="Inter"/>
                        </a:rPr>
                        <a:t>
time, model quality, feasibility</a:t>
                      </a: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EEF1F8"/>
                    </a:solidFill>
                  </a:tcPr>
                </a:tc>
                <a:extLst>
                  <a:ext uri="{0D108BD9-81ED-4DB2-BD59-A6C34878D82A}">
                    <a16:rowId xmlns:a16="http://schemas.microsoft.com/office/drawing/2014/main" val="10004"/>
                  </a:ext>
                </a:extLst>
              </a:tr>
              <a:tr h="502920">
                <a:tc>
                  <a:txBody>
                    <a:bodyPr/>
                    <a:lstStyle/>
                    <a:p>
                      <a:endParaRPr/>
                    </a:p>
                  </a:txBody>
                  <a:tcPr marL="73152" marR="73152" marT="36576" marB="36576">
                    <a:lnL w="9525" cap="flat" cmpd="sng" algn="ctr">
                      <a:solidFill>
                        <a:srgbClr val="A6A6A6"/>
                      </a:solidFill>
                      <a:prstDash val="solid"/>
                    </a:lnL>
                    <a:lnR w="9525" cap="flat" cmpd="sng" algn="ctr">
                      <a:solidFill>
                        <a:srgbClr val="A6A6A6"/>
                      </a:solidFill>
                      <a:prstDash val="solid"/>
                    </a:lnR>
                    <a:lnT w="9525" cap="flat" cmpd="sng" algn="ctr">
                      <a:solidFill>
                        <a:srgbClr val="A6A6A6"/>
                      </a:solidFill>
                      <a:prstDash val="solid"/>
                    </a:lnT>
                    <a:lnB w="9525" cap="flat" cmpd="sng" algn="ctr">
                      <a:solidFill>
                        <a:srgbClr val="A6A6A6"/>
                      </a:solidFill>
                      <a:prstDash val="solid"/>
                    </a:lnB>
                    <a:solidFill>
                      <a:srgbClr val="FFFFFF"/>
                    </a:solidFill>
                  </a:tcPr>
                </a:tc>
                <a:extLst>
                  <a:ext uri="{0D108BD9-81ED-4DB2-BD59-A6C34878D82A}">
                    <a16:rowId xmlns:a16="http://schemas.microsoft.com/office/drawing/2014/main" val="10005"/>
                  </a:ext>
                </a:extLst>
              </a:tr>
            </a:tbl>
          </a:graphicData>
        </a:graphic>
      </p:graphicFrame>
      <p:sp>
        <p:nvSpPr>
          <p:cNvPr id="15" name="TextBox 14"/>
          <p:cNvSpPr txBox="1"/>
          <p:nvPr/>
        </p:nvSpPr>
        <p:spPr>
          <a:xfrm>
            <a:off x="585216" y="5285232"/>
            <a:ext cx="11027664" cy="320040"/>
          </a:xfrm>
          <a:prstGeom prst="rect">
            <a:avLst/>
          </a:prstGeom>
          <a:noFill/>
        </p:spPr>
        <p:txBody>
          <a:bodyPr wrap="square">
            <a:spAutoFit/>
          </a:bodyPr>
          <a:lstStyle/>
          <a:p>
            <a:pPr>
              <a:spcAft>
                <a:spcPts val="400"/>
              </a:spcAft>
            </a:pPr>
            <a:r>
              <a:rPr sz="1200" b="0" i="1">
                <a:solidFill>
                  <a:srgbClr val="1D70B7"/>
                </a:solidFill>
                <a:latin typeface="Inter"/>
              </a:rPr>
              <a:t>Check the rescue against the rows of the previous slide: a human gate wherever the disaster had none, data at its level, tools chosen for a reason.</a:t>
            </a:r>
          </a:p>
        </p:txBody>
      </p:sp>
      <p:sp>
        <p:nvSpPr>
          <p:cNvPr id="17" name="TextBox 16">
            <a:extLst>
              <a:ext uri="{FF2B5EF4-FFF2-40B4-BE49-F238E27FC236}">
                <a16:creationId xmlns:a16="http://schemas.microsoft.com/office/drawing/2014/main" id="{87D4E77D-6FA8-735A-A2CB-BCE487545038}"/>
              </a:ext>
            </a:extLst>
          </p:cNvPr>
          <p:cNvSpPr txBox="1"/>
          <p:nvPr/>
        </p:nvSpPr>
        <p:spPr>
          <a:xfrm>
            <a:off x="6025896" y="6126480"/>
            <a:ext cx="6146800" cy="430887"/>
          </a:xfrm>
          <a:prstGeom prst="rect">
            <a:avLst/>
          </a:prstGeom>
          <a:noFill/>
        </p:spPr>
        <p:txBody>
          <a:bodyPr wrap="square">
            <a:spAutoFit/>
          </a:bodyPr>
          <a:lstStyle/>
          <a:p>
            <a:pPr algn="r"/>
            <a:r>
              <a:rPr lang="en-US" sz="2200" b="0" i="0" dirty="0">
                <a:solidFill>
                  <a:srgbClr val="FFFFFF"/>
                </a:solidFill>
                <a:latin typeface="Inter"/>
              </a:rPr>
              <a:t>Group: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C3D5A6-4202-2B10-A694-C5230911F1CB}"/>
              </a:ext>
            </a:extLst>
          </p:cNvPr>
          <p:cNvSpPr>
            <a:spLocks noGrp="1"/>
          </p:cNvSpPr>
          <p:nvPr>
            <p:ph type="body" sz="quarter" idx="10"/>
          </p:nvPr>
        </p:nvSpPr>
        <p:spPr/>
        <p:txBody>
          <a:bodyPr/>
          <a:lstStyle/>
          <a:p>
            <a:r>
              <a:rPr lang="en-US" dirty="0"/>
              <a:t>Let’s keep talking</a:t>
            </a:r>
          </a:p>
        </p:txBody>
      </p:sp>
      <p:pic>
        <p:nvPicPr>
          <p:cNvPr id="8" name="Picture 7">
            <a:extLst>
              <a:ext uri="{FF2B5EF4-FFF2-40B4-BE49-F238E27FC236}">
                <a16:creationId xmlns:a16="http://schemas.microsoft.com/office/drawing/2014/main" id="{615133E4-A5C2-AFE3-7017-95237D2A88DE}"/>
              </a:ext>
            </a:extLst>
          </p:cNvPr>
          <p:cNvPicPr>
            <a:picLocks noChangeAspect="1"/>
          </p:cNvPicPr>
          <p:nvPr/>
        </p:nvPicPr>
        <p:blipFill>
          <a:blip r:embed="rId2"/>
          <a:stretch>
            <a:fillRect/>
          </a:stretch>
        </p:blipFill>
        <p:spPr>
          <a:xfrm flipH="1">
            <a:off x="0" y="2392218"/>
            <a:ext cx="3356264" cy="4475018"/>
          </a:xfrm>
          <a:prstGeom prst="rect">
            <a:avLst/>
          </a:prstGeom>
        </p:spPr>
      </p:pic>
    </p:spTree>
    <p:extLst>
      <p:ext uri="{BB962C8B-B14F-4D97-AF65-F5344CB8AC3E}">
        <p14:creationId xmlns:p14="http://schemas.microsoft.com/office/powerpoint/2010/main" val="1285712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2a76b09-7f98-4ff5-b207-caf2caef4f36" xsi:nil="true"/>
    <lcf76f155ced4ddcb4097134ff3c332f xmlns="2294aa44-16c1-4fa8-832d-4040e26afa1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22860A50B5994B8FCED07527C75B6C" ma:contentTypeVersion="11" ma:contentTypeDescription="Create a new document." ma:contentTypeScope="" ma:versionID="0e692b8b5af8b203319b0ba1cba8c8ce">
  <xsd:schema xmlns:xsd="http://www.w3.org/2001/XMLSchema" xmlns:xs="http://www.w3.org/2001/XMLSchema" xmlns:p="http://schemas.microsoft.com/office/2006/metadata/properties" xmlns:ns2="2294aa44-16c1-4fa8-832d-4040e26afa12" xmlns:ns3="12a76b09-7f98-4ff5-b207-caf2caef4f36" targetNamespace="http://schemas.microsoft.com/office/2006/metadata/properties" ma:root="true" ma:fieldsID="c1c733b2339b5c32b315a9bb9fb32892" ns2:_="" ns3:_="">
    <xsd:import namespace="2294aa44-16c1-4fa8-832d-4040e26afa12"/>
    <xsd:import namespace="12a76b09-7f98-4ff5-b207-caf2caef4f3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94aa44-16c1-4fa8-832d-4040e26afa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c938953-97e4-410d-a323-cf9a87d86f1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a76b09-7f98-4ff5-b207-caf2caef4f3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e2325983-45c2-4528-9ce1-a19a61b758a5}" ma:internalName="TaxCatchAll" ma:showField="CatchAllData" ma:web="12a76b09-7f98-4ff5-b207-caf2caef4f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9A1AB7-6E4E-4A74-82DF-0B2A14F5DE72}">
  <ds:schemaRefs>
    <ds:schemaRef ds:uri="http://schemas.microsoft.com/sharepoint/v3/contenttype/forms"/>
  </ds:schemaRefs>
</ds:datastoreItem>
</file>

<file path=customXml/itemProps2.xml><?xml version="1.0" encoding="utf-8"?>
<ds:datastoreItem xmlns:ds="http://schemas.openxmlformats.org/officeDocument/2006/customXml" ds:itemID="{A36B9242-FEAD-48A1-9B10-6BC834813834}">
  <ds:schemaRefs>
    <ds:schemaRef ds:uri="http://purl.org/dc/elements/1.1/"/>
    <ds:schemaRef ds:uri="http://www.w3.org/XML/1998/namespace"/>
    <ds:schemaRef ds:uri="12a76b09-7f98-4ff5-b207-caf2caef4f36"/>
    <ds:schemaRef ds:uri="http://schemas.microsoft.com/office/2006/metadata/properties"/>
    <ds:schemaRef ds:uri="http://purl.org/dc/dcmitype/"/>
    <ds:schemaRef ds:uri="http://schemas.microsoft.com/office/2006/documentManagement/types"/>
    <ds:schemaRef ds:uri="2294aa44-16c1-4fa8-832d-4040e26afa12"/>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2189EF80-0E27-4333-8FD5-2BFB60FC6D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94aa44-16c1-4fa8-832d-4040e26afa12"/>
    <ds:schemaRef ds:uri="12a76b09-7f98-4ff5-b207-caf2caef4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7e438db-e462-4c22-a90a-c358b16980b3}" enabled="0" method="" siteId="{c7e438db-e462-4c22-a90a-c358b16980b3}" removed="1"/>
</clbl:labelList>
</file>

<file path=docProps/app.xml><?xml version="1.0" encoding="utf-8"?>
<Properties xmlns="http://schemas.openxmlformats.org/officeDocument/2006/extended-properties" xmlns:vt="http://schemas.openxmlformats.org/officeDocument/2006/docPropsVTypes">
  <TotalTime>402</TotalTime>
  <Words>464</Words>
  <Application>Microsoft Office PowerPoint</Application>
  <PresentationFormat>Widescreen</PresentationFormat>
  <Paragraphs>45</Paragraphs>
  <Slides>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Arial</vt:lpstr>
      <vt:lpstr>Inter</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Federico Germani</dc:creator>
  <cp:lastModifiedBy>giovanni spitale</cp:lastModifiedBy>
  <cp:revision>15</cp:revision>
  <dcterms:created xsi:type="dcterms:W3CDTF">2025-10-08T07:02:25Z</dcterms:created>
  <dcterms:modified xsi:type="dcterms:W3CDTF">2026-10-08T07:46:45Z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0x0101009A22860A50B5994B8FCED07527C75B6C</vt:lpwstr>
  </property>
  <property fmtid="{D5CDD505-2E9C-101B-9397-08002B2CF9AE}" pid="3" name="MediaServiceImageTags">
    <vt:lpwstr/>
  </property>
</Properties>
</file>